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10/13/2015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First General Body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Tau Sigma at University of Florida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804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Gator Day October 14</a:t>
            </a:r>
            <a:r>
              <a:rPr lang="en-US" baseline="30000" dirty="0" smtClean="0"/>
              <a:t>th</a:t>
            </a:r>
            <a:r>
              <a:rPr lang="en-US" dirty="0" smtClean="0"/>
              <a:t> Wednesday</a:t>
            </a:r>
          </a:p>
          <a:p>
            <a:pPr lvl="1"/>
            <a:r>
              <a:rPr lang="en-US" dirty="0" smtClean="0"/>
              <a:t>10am-1pm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Lake </a:t>
            </a:r>
            <a:r>
              <a:rPr lang="en-US" dirty="0" err="1" smtClean="0"/>
              <a:t>Wauberg</a:t>
            </a:r>
            <a:r>
              <a:rPr lang="en-US" dirty="0" smtClean="0"/>
              <a:t> </a:t>
            </a:r>
            <a:r>
              <a:rPr lang="en-US" dirty="0" smtClean="0"/>
              <a:t>Social</a:t>
            </a:r>
          </a:p>
          <a:p>
            <a:pPr lvl="1"/>
            <a:r>
              <a:rPr lang="en-US" dirty="0" smtClean="0"/>
              <a:t>October 25</a:t>
            </a:r>
            <a:r>
              <a:rPr lang="en-US" baseline="30000" dirty="0" smtClean="0"/>
              <a:t>th</a:t>
            </a:r>
            <a:endParaRPr lang="en-US" dirty="0" smtClean="0"/>
          </a:p>
          <a:p>
            <a:pPr lvl="1"/>
            <a:r>
              <a:rPr lang="en-US" dirty="0" smtClean="0"/>
              <a:t>1-3pm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Scholarship Deadline</a:t>
            </a:r>
          </a:p>
          <a:p>
            <a:pPr lvl="1"/>
            <a:r>
              <a:rPr lang="en-US" dirty="0" smtClean="0"/>
              <a:t>October 29th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3388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Scholarship Application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Deadline 10/29 5:00 pm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Aware Amount:   $250 </a:t>
            </a:r>
            <a:r>
              <a:rPr lang="en-US" dirty="0"/>
              <a:t>and $</a:t>
            </a:r>
            <a:r>
              <a:rPr lang="en-US" dirty="0" smtClean="0"/>
              <a:t>2,500</a:t>
            </a:r>
          </a:p>
          <a:p>
            <a:r>
              <a:rPr lang="en-US" dirty="0" smtClean="0"/>
              <a:t>Criteria:	</a:t>
            </a:r>
          </a:p>
          <a:p>
            <a:pPr lvl="1"/>
            <a:r>
              <a:rPr lang="en-US" dirty="0"/>
              <a:t>Involvement in and service to the </a:t>
            </a:r>
            <a:r>
              <a:rPr lang="en-US" dirty="0" smtClean="0"/>
              <a:t>chapter</a:t>
            </a:r>
            <a:endParaRPr lang="en-US" dirty="0"/>
          </a:p>
          <a:p>
            <a:pPr lvl="1"/>
            <a:r>
              <a:rPr lang="en-US" dirty="0"/>
              <a:t>Involvement in and service to the university</a:t>
            </a:r>
          </a:p>
          <a:p>
            <a:pPr lvl="1"/>
            <a:r>
              <a:rPr lang="en-US" dirty="0"/>
              <a:t>Service to the community</a:t>
            </a:r>
          </a:p>
          <a:p>
            <a:pPr lvl="1"/>
            <a:r>
              <a:rPr lang="en-US" dirty="0"/>
              <a:t>Academic achievement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90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Our point system has been implemented</a:t>
            </a:r>
            <a:r>
              <a:rPr lang="en-US" dirty="0" smtClean="0"/>
              <a:t>!</a:t>
            </a:r>
          </a:p>
          <a:p>
            <a:r>
              <a:rPr lang="en-US" dirty="0" smtClean="0"/>
              <a:t> </a:t>
            </a:r>
            <a:r>
              <a:rPr lang="en-US" dirty="0"/>
              <a:t>Keep track of your points in the “Files” section of our Facebook page.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880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are seeking Directors	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/>
              <a:t>Last but not least we will be offering more opportunities for involvement and leadership within our organization. We will be sending out applications for the following positions: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Fundraising </a:t>
            </a:r>
            <a:r>
              <a:rPr lang="en-US" dirty="0"/>
              <a:t>Director </a:t>
            </a:r>
          </a:p>
          <a:p>
            <a:r>
              <a:rPr lang="en-US" dirty="0" smtClean="0"/>
              <a:t>Social </a:t>
            </a:r>
            <a:r>
              <a:rPr lang="en-US" dirty="0"/>
              <a:t>Director </a:t>
            </a:r>
          </a:p>
          <a:p>
            <a:r>
              <a:rPr lang="en-US" dirty="0" smtClean="0"/>
              <a:t>Service </a:t>
            </a:r>
            <a:r>
              <a:rPr lang="en-US" dirty="0"/>
              <a:t>Director </a:t>
            </a:r>
            <a:endParaRPr lang="en-US" dirty="0" smtClean="0"/>
          </a:p>
          <a:p>
            <a:r>
              <a:rPr lang="en-US" dirty="0" smtClean="0"/>
              <a:t>Induction Ceremony Director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60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Tau Sigma Conference Washington, D.C.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October 9</a:t>
            </a:r>
            <a:r>
              <a:rPr lang="en-US" baseline="30000" dirty="0" smtClean="0"/>
              <a:t>th</a:t>
            </a:r>
            <a:r>
              <a:rPr lang="en-US" dirty="0" smtClean="0"/>
              <a:t>, President Adam Walker and Treasurer Jonathan Gutierrez will be going to Washington D.C. </a:t>
            </a:r>
            <a:r>
              <a:rPr lang="en-US" smtClean="0"/>
              <a:t>to </a:t>
            </a:r>
            <a:r>
              <a:rPr lang="en-US" dirty="0" smtClean="0"/>
              <a:t>meet with other Tau Sigma Chapters across the nation.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0233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27</TotalTime>
  <Words>151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Ion</vt:lpstr>
      <vt:lpstr>First General Body Meeting</vt:lpstr>
      <vt:lpstr>Upcoming Events</vt:lpstr>
      <vt:lpstr>Scholarship Application </vt:lpstr>
      <vt:lpstr>Point System</vt:lpstr>
      <vt:lpstr>We are seeking Directors !</vt:lpstr>
      <vt:lpstr>Tau Sigma Conference Washington, D.C.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General Body Meeting</dc:title>
  <dc:creator>ADAM WALKER</dc:creator>
  <cp:lastModifiedBy>ADAM WALKER</cp:lastModifiedBy>
  <cp:revision>4</cp:revision>
  <dcterms:created xsi:type="dcterms:W3CDTF">2015-10-05T01:06:52Z</dcterms:created>
  <dcterms:modified xsi:type="dcterms:W3CDTF">2015-10-14T01:24:04Z</dcterms:modified>
</cp:coreProperties>
</file>