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0" r:id="rId2"/>
    <p:sldId id="337" r:id="rId3"/>
    <p:sldId id="341" r:id="rId4"/>
    <p:sldId id="256" r:id="rId5"/>
    <p:sldId id="262" r:id="rId6"/>
    <p:sldId id="263" r:id="rId7"/>
    <p:sldId id="264" r:id="rId8"/>
    <p:sldId id="265" r:id="rId9"/>
    <p:sldId id="266" r:id="rId10"/>
    <p:sldId id="257" r:id="rId11"/>
    <p:sldId id="258" r:id="rId12"/>
    <p:sldId id="259" r:id="rId13"/>
    <p:sldId id="260" r:id="rId14"/>
    <p:sldId id="261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8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08204-7A6A-412D-B147-7413AEE70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653C41-593C-4EDB-AADC-8E6381F38B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7F24C-FB44-4327-98CA-CA76B5B52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EDD7-526E-4DF2-9DF5-82B0032C9435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ADB0D-ABE0-4B9A-AB6A-058C7A719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4FDE9-5DEF-4544-8503-679E2CDD2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B8F9-E657-406D-AF79-047834DBCC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801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FF67E-459E-4B17-B6B6-B77C2DAA7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C593C9-3A2E-4064-941D-3CE1850D6A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6FBAF-5FA0-4B58-A4E6-C8EEC3A01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EDD7-526E-4DF2-9DF5-82B0032C9435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B78BB-B918-4BAE-A515-A70538604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9D1DA-CB84-45C0-B591-1396D1FE0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B8F9-E657-406D-AF79-047834DBCC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722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7225AE-9B61-4C37-BCA3-4F7E115DB4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178841-C84C-4656-BEF2-113627ED10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C30DD-4D7A-4724-95F8-75835C06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EDD7-526E-4DF2-9DF5-82B0032C9435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D7C01-084D-4081-8BD5-97F8DF26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B40F0-B6D7-4CA6-988C-8F8BF7E8F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B8F9-E657-406D-AF79-047834DBCC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441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FA605-DC2E-4910-BA6C-9192897A5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F7E29-D6D3-4DDF-9103-9ED3DDC24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42273-C0CE-4368-9388-8930803AC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EDD7-526E-4DF2-9DF5-82B0032C9435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A9227-7725-4BF9-BD3B-C770255C7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A02A5-7D2C-4A84-AAB3-70DC569C5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B8F9-E657-406D-AF79-047834DBCC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86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DC183-8DD0-4C30-9D13-8341CA8F7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5AC0BD-73EC-4B54-831A-80DB7031C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5C6C1-1789-4F2E-A17A-AA2C7A0FA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EDD7-526E-4DF2-9DF5-82B0032C9435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FAEA4C-6E0B-41F8-9F2F-44BC41B0D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2E441-F106-44F3-8F7E-026D9622F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B8F9-E657-406D-AF79-047834DBCC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015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081C9-E17A-4C81-A7A9-375740C11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E5474-17F0-41F1-9AFF-A71A64D7C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8F2057-A73C-41F7-BAB1-6E8A3F237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9532C7-4FD2-4F83-AC92-D1D0C25D4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EDD7-526E-4DF2-9DF5-82B0032C9435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A1DF9F-4380-4A07-9A01-45AF4F4C4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A05082-4D43-43C5-995F-39D64401F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B8F9-E657-406D-AF79-047834DBCC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642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1F5A1-29E2-488C-94DB-65A9E3EAC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0C245-0EC0-48A0-9259-C780B70F6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DAD2B-18A6-4EC1-B7B0-73AE5806F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7A0A95-4912-4A40-9AF6-F1BA89422D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C73A50-1C76-4FDF-AF5A-4E14F31FCC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C89348-EB87-4645-8A8E-A662D73F7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EDD7-526E-4DF2-9DF5-82B0032C9435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A733BF-7B7F-4117-B220-5625BF85F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57B6E4-BC51-4659-A689-CD3D7A46A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B8F9-E657-406D-AF79-047834DBCC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9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C9C22-8C2D-4B53-9D0E-6C75F8E7B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91CCD4-74AE-4BC0-901A-3A122E0EA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EDD7-526E-4DF2-9DF5-82B0032C9435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AEA706-9391-416C-9662-143E27489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FCD650-0455-46FD-9D03-1EC9FBF4B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B8F9-E657-406D-AF79-047834DBCC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275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084EDC-ED26-42DD-98AD-29207F0E3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EDD7-526E-4DF2-9DF5-82B0032C9435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69E2EB-C7EE-4DBB-98A9-60D82A29C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53C7F-66E2-4485-AF77-7938BC9C9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B8F9-E657-406D-AF79-047834DBCC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770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0B384-6E40-4A1E-9E0F-D0259F726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F549B-52CB-4B03-AE92-F104D627D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1FFB8-A486-4952-B75F-EFAE2C51C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FFFE27-E3A2-4710-91FC-CE4625339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EDD7-526E-4DF2-9DF5-82B0032C9435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3DBC3F-9935-49BE-9DEA-146EEB8F9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FF5DC5-4FA1-41D7-90E5-E2F5C8371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B8F9-E657-406D-AF79-047834DBCC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59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12B26-EEF5-4225-870E-A389F7A48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C1D6BE-9721-4162-864E-F7D62A2EB8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16267D-C8F0-4705-8515-7066CDC0D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893EAA-D88F-4039-A732-D41A4148D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EDD7-526E-4DF2-9DF5-82B0032C9435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6DBF71-0546-4D52-AC64-A3DC2F96E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A25A8-753D-4978-AA3C-FAE5F916A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B8F9-E657-406D-AF79-047834DBCC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501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4BD5A8-5D73-4A47-BFFA-B32952022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EBCC-FAEA-4EE2-B330-D3C46DCA8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0CD90-E0BC-4D1B-97E2-EEA5AE51B2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0EDD7-526E-4DF2-9DF5-82B0032C9435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F9C93-D4B0-46F1-8E6B-06295A8FCB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8E020-D9A6-45BF-804A-1D16A0530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DB8F9-E657-406D-AF79-047834DBCC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304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1A23A2-9F60-4DFC-A957-4BAD00BAF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66BB8C-F2CE-4F2B-8EF9-5517C0829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150" y="4428565"/>
            <a:ext cx="4572000" cy="8839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CE57B3-65FE-4EB0-A0A7-DE76C53FE9CA}"/>
              </a:ext>
            </a:extLst>
          </p:cNvPr>
          <p:cNvSpPr txBox="1"/>
          <p:nvPr/>
        </p:nvSpPr>
        <p:spPr>
          <a:xfrm>
            <a:off x="1834256" y="1275273"/>
            <a:ext cx="852348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Segoe Print" panose="02000600000000000000" pitchFamily="2" charset="0"/>
              </a:rPr>
              <a:t>Welcome to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Segoe Print" panose="02000600000000000000" pitchFamily="2" charset="0"/>
              </a:rPr>
              <a:t>the College of Liberal Arts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Segoe Print" panose="02000600000000000000" pitchFamily="2" charset="0"/>
              </a:rPr>
              <a:t>and Sciences</a:t>
            </a:r>
          </a:p>
        </p:txBody>
      </p:sp>
    </p:spTree>
    <p:extLst>
      <p:ext uri="{BB962C8B-B14F-4D97-AF65-F5344CB8AC3E}">
        <p14:creationId xmlns:p14="http://schemas.microsoft.com/office/powerpoint/2010/main" val="924357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turtle&#10;&#10;Description automatically generated">
            <a:extLst>
              <a:ext uri="{FF2B5EF4-FFF2-40B4-BE49-F238E27FC236}">
                <a16:creationId xmlns:a16="http://schemas.microsoft.com/office/drawing/2014/main" id="{D655F167-1BB4-4255-81F6-A411C56A2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" y="-11853"/>
            <a:ext cx="10304780" cy="686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97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2176E92-BE95-4CEB-A474-59216A695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" y="1693"/>
            <a:ext cx="10284460" cy="685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62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A5F47856-6C48-45C2-BD24-EE2CD81AE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" y="1693"/>
            <a:ext cx="10284460" cy="685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17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14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3FD9DDA-EEE7-4349-ACC3-344577FB2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" y="22013"/>
            <a:ext cx="10253980" cy="683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46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, fruit&#10;&#10;Description automatically generated">
            <a:extLst>
              <a:ext uri="{FF2B5EF4-FFF2-40B4-BE49-F238E27FC236}">
                <a16:creationId xmlns:a16="http://schemas.microsoft.com/office/drawing/2014/main" id="{182869A1-0396-4DE3-922F-7541B2C15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" y="-5080"/>
            <a:ext cx="10294620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075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1C379F9-AABE-4378-ADA8-0823E0700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8467"/>
            <a:ext cx="10274300" cy="684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1BF62E5-CB0B-4DBB-9B4C-A049CA018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" y="-5080"/>
            <a:ext cx="10294620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83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ED4879E-4D2F-4914-8385-1896F2797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" y="15240"/>
            <a:ext cx="10264140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43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ns face&#10;&#10;Description automatically generated">
            <a:extLst>
              <a:ext uri="{FF2B5EF4-FFF2-40B4-BE49-F238E27FC236}">
                <a16:creationId xmlns:a16="http://schemas.microsoft.com/office/drawing/2014/main" id="{D924ABCB-3D54-4E81-A3F9-1C9556E1C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" y="1693"/>
            <a:ext cx="10284460" cy="685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85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5D0482C-C2A3-4DFA-85B0-BC0FA34D8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8467"/>
            <a:ext cx="10274300" cy="684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83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375931-F3A4-4911-92BE-287A32DC00D8}"/>
              </a:ext>
            </a:extLst>
          </p:cNvPr>
          <p:cNvSpPr txBox="1"/>
          <p:nvPr/>
        </p:nvSpPr>
        <p:spPr>
          <a:xfrm>
            <a:off x="0" y="279333"/>
            <a:ext cx="12192000" cy="11089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i="1" dirty="0">
                <a:solidFill>
                  <a:schemeClr val="bg1"/>
                </a:solidFill>
                <a:latin typeface="Segoe Print" panose="02000600000000000000" pitchFamily="2" charset="0"/>
                <a:ea typeface="+mj-ea"/>
                <a:cs typeface="+mj-cs"/>
              </a:rPr>
              <a:t>Ryan Braun, CLAS Beyond 120 Director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i="1" dirty="0">
                <a:solidFill>
                  <a:schemeClr val="bg1"/>
                </a:solidFill>
                <a:latin typeface="Segoe Print" panose="02000600000000000000" pitchFamily="2" charset="0"/>
                <a:ea typeface="+mj-ea"/>
                <a:cs typeface="+mj-cs"/>
              </a:rPr>
              <a:t>(play video) </a:t>
            </a:r>
            <a:endParaRPr lang="en-US" sz="2600" i="1" kern="1200" dirty="0">
              <a:solidFill>
                <a:schemeClr val="bg1"/>
              </a:solidFill>
              <a:latin typeface="Segoe Print" panose="02000600000000000000" pitchFamily="2" charset="0"/>
              <a:ea typeface="+mj-ea"/>
              <a:cs typeface="+mj-cs"/>
            </a:endParaRPr>
          </a:p>
        </p:txBody>
      </p:sp>
      <p:pic>
        <p:nvPicPr>
          <p:cNvPr id="2" name="Exploratory Welcome Video">
            <a:hlinkClick r:id="" action="ppaction://media"/>
            <a:extLst>
              <a:ext uri="{FF2B5EF4-FFF2-40B4-BE49-F238E27FC236}">
                <a16:creationId xmlns:a16="http://schemas.microsoft.com/office/drawing/2014/main" id="{8104AC64-76BA-462B-AA9B-16167BDFC5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0641" y="1675227"/>
            <a:ext cx="7030718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66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it board&#10;&#10;Description automatically generated">
            <a:extLst>
              <a:ext uri="{FF2B5EF4-FFF2-40B4-BE49-F238E27FC236}">
                <a16:creationId xmlns:a16="http://schemas.microsoft.com/office/drawing/2014/main" id="{6A471A3E-F5AF-4AC0-B21F-4285CDC32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" y="1693"/>
            <a:ext cx="10284460" cy="685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15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95E1818-843A-4627-9791-492FBDBAF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8467"/>
            <a:ext cx="10274300" cy="684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78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C8771BF-DC89-4A42-A8CA-F7230B24F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" y="-5080"/>
            <a:ext cx="10294620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3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BC6584E-D610-49FF-944B-8F6E392C2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" y="-5080"/>
            <a:ext cx="10294620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40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evice&#10;&#10;Description automatically generated">
            <a:extLst>
              <a:ext uri="{FF2B5EF4-FFF2-40B4-BE49-F238E27FC236}">
                <a16:creationId xmlns:a16="http://schemas.microsoft.com/office/drawing/2014/main" id="{EACD568B-7810-45B2-AA1B-D0D3D8FA5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" y="1693"/>
            <a:ext cx="10284460" cy="685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52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74B2687-4D15-4227-B2AC-AC12B47FF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8467"/>
            <a:ext cx="10274300" cy="684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25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6FAADBB-B308-4A39-BD51-E3467C92F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" y="1693"/>
            <a:ext cx="10284460" cy="685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7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79D7F99-387D-4CDD-9B60-E8250B556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8467"/>
            <a:ext cx="10274300" cy="684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064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38E0D8CF-25A0-468A-A85F-6F8E5AD8F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8467"/>
            <a:ext cx="10274300" cy="684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970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0972E08-978F-48CD-B951-1F8E109EE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" y="1693"/>
            <a:ext cx="10284460" cy="685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83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2F1799-5206-48F1-B636-B1C6E9E44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1DB638-EB91-41D5-A452-E3BB66FC8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040" y="5995493"/>
            <a:ext cx="2845842" cy="4225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F0AD19-1289-401E-A0A3-89BABBA69215}"/>
              </a:ext>
            </a:extLst>
          </p:cNvPr>
          <p:cNvSpPr/>
          <p:nvPr/>
        </p:nvSpPr>
        <p:spPr>
          <a:xfrm>
            <a:off x="2621800" y="471903"/>
            <a:ext cx="743353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Print" panose="02000600000000000000" pitchFamily="2" charset="0"/>
              </a:rPr>
              <a:t>	</a:t>
            </a:r>
            <a:r>
              <a:rPr lang="en-US" sz="2800" dirty="0">
                <a:solidFill>
                  <a:schemeClr val="bg1"/>
                </a:solidFill>
                <a:latin typeface="Segoe Print" panose="02000600000000000000" pitchFamily="2" charset="0"/>
              </a:rPr>
              <a:t>CLAS majors appear alphabetically.  </a:t>
            </a:r>
          </a:p>
          <a:p>
            <a:r>
              <a:rPr lang="en-US" sz="2800" dirty="0">
                <a:solidFill>
                  <a:schemeClr val="bg1"/>
                </a:solidFill>
                <a:latin typeface="Segoe Print" panose="02000600000000000000" pitchFamily="2" charset="0"/>
              </a:rPr>
              <a:t>	</a:t>
            </a:r>
          </a:p>
          <a:p>
            <a:r>
              <a:rPr lang="en-US" sz="2800" dirty="0">
                <a:solidFill>
                  <a:schemeClr val="bg1"/>
                </a:solidFill>
                <a:latin typeface="Segoe Print" panose="02000600000000000000" pitchFamily="2" charset="0"/>
              </a:rPr>
              <a:t>	Feel free to review the information on each slide at your own pace and in your own desired order.  </a:t>
            </a:r>
          </a:p>
          <a:p>
            <a:endParaRPr lang="en-US" sz="28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Segoe Print" panose="02000600000000000000" pitchFamily="2" charset="0"/>
              </a:rPr>
              <a:t>	However, if you take the time to look through the entire presentation, you might discover something that surprises you about majors you’ve never even considered!  </a:t>
            </a:r>
          </a:p>
        </p:txBody>
      </p:sp>
    </p:spTree>
    <p:extLst>
      <p:ext uri="{BB962C8B-B14F-4D97-AF65-F5344CB8AC3E}">
        <p14:creationId xmlns:p14="http://schemas.microsoft.com/office/powerpoint/2010/main" val="32555452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1B3F50A-F534-4423-A017-960025805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" y="1693"/>
            <a:ext cx="10284460" cy="685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257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AD87156-FA70-4A6F-AF2F-45F8356A4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8467"/>
            <a:ext cx="10274300" cy="684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4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&#10;&#10;Description automatically generated">
            <a:extLst>
              <a:ext uri="{FF2B5EF4-FFF2-40B4-BE49-F238E27FC236}">
                <a16:creationId xmlns:a16="http://schemas.microsoft.com/office/drawing/2014/main" id="{A0DD222A-701B-4D6F-A742-323E42C27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" y="-5080"/>
            <a:ext cx="10294620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724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48F0CED-B6CE-495E-A37B-510F2F378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8467"/>
            <a:ext cx="10274300" cy="684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861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2872A79-BAE3-4F5B-B92D-7ADD07D40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" y="-5080"/>
            <a:ext cx="10294620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435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BCF6CD4-C2A1-4630-B1E7-929D2E1D5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" y="-5080"/>
            <a:ext cx="10294620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865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B7996E6-19E4-4C06-874D-B62D57B16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" y="-5080"/>
            <a:ext cx="10294620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678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C645F0E-BC77-4BD9-A914-3629FF356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8467"/>
            <a:ext cx="10274300" cy="684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2121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736617DC-0B6C-4FC3-AAA8-0BFB78F02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" y="-11853"/>
            <a:ext cx="10304780" cy="686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891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4711280-1B20-4414-A650-526510654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51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00D78538-F90B-41AD-B9E5-D2559B736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" y="900"/>
            <a:ext cx="10283269" cy="68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812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ountain&#10;&#10;Description automatically generated">
            <a:extLst>
              <a:ext uri="{FF2B5EF4-FFF2-40B4-BE49-F238E27FC236}">
                <a16:creationId xmlns:a16="http://schemas.microsoft.com/office/drawing/2014/main" id="{1E419257-300F-485E-A8DE-11FF45B4D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19" y="22014"/>
            <a:ext cx="10253979" cy="683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825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62F9C14-B1C4-434E-9C11-68F2C7449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" y="-5080"/>
            <a:ext cx="10294620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417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engine, umbrella&#10;&#10;Description automatically generated">
            <a:extLst>
              <a:ext uri="{FF2B5EF4-FFF2-40B4-BE49-F238E27FC236}">
                <a16:creationId xmlns:a16="http://schemas.microsoft.com/office/drawing/2014/main" id="{E4961266-42EF-463F-A90D-69A342CFE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" y="-11853"/>
            <a:ext cx="10304780" cy="686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698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0A26405-B101-4FC8-A9F0-53B24BD05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" y="-5079"/>
            <a:ext cx="10294620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489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B2E13DC-1AD9-4DF7-AD43-3B0985BB3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" y="-5080"/>
            <a:ext cx="10294620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282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AC47EC9-2CF5-4F14-A502-73D597AF6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" y="-5080"/>
            <a:ext cx="10294620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488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A8B48146-E314-4220-93DA-3F097817D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" y="-11853"/>
            <a:ext cx="10304780" cy="686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591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7E41B0C-FB32-46FA-B046-1604A356A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" y="22013"/>
            <a:ext cx="10253980" cy="683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329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&#10;&#10;Description automatically generated">
            <a:extLst>
              <a:ext uri="{FF2B5EF4-FFF2-40B4-BE49-F238E27FC236}">
                <a16:creationId xmlns:a16="http://schemas.microsoft.com/office/drawing/2014/main" id="{DADD9C6E-4DAA-4CE3-91B5-91EAE55ED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" y="-11853"/>
            <a:ext cx="10304780" cy="686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257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36C580E-4555-489F-BE90-50BE630F6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" y="15240"/>
            <a:ext cx="10264140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35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9AF35EF-F618-433D-9A0F-6BDE15A14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44" y="0"/>
            <a:ext cx="10272712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008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D17579C-74F0-4292-9BE5-927978ABB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" y="-11853"/>
            <a:ext cx="10304780" cy="686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183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7397FAE-8E44-4098-9ACF-F69176DCF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" y="15240"/>
            <a:ext cx="10264140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805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evice&#10;&#10;Description automatically generated">
            <a:extLst>
              <a:ext uri="{FF2B5EF4-FFF2-40B4-BE49-F238E27FC236}">
                <a16:creationId xmlns:a16="http://schemas.microsoft.com/office/drawing/2014/main" id="{030C1E6E-D13E-42B0-B546-B08DCE9A3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" y="-5080"/>
            <a:ext cx="10294620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11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AA3069A-3B5C-4234-BA50-DCF66F853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" y="-5080"/>
            <a:ext cx="10294620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863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olphin&#10;&#10;Description automatically generated">
            <a:extLst>
              <a:ext uri="{FF2B5EF4-FFF2-40B4-BE49-F238E27FC236}">
                <a16:creationId xmlns:a16="http://schemas.microsoft.com/office/drawing/2014/main" id="{A6011F40-DDC2-4472-BA19-3B070A14D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" y="-11853"/>
            <a:ext cx="10304780" cy="686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561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7748F48-BE35-4F5F-84CC-75330CFA5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" y="-5080"/>
            <a:ext cx="10294620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981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9FA11AD7-13B4-4732-8085-979A5D2A9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" y="1693"/>
            <a:ext cx="10284460" cy="685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91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C45A28A-B004-4157-84F1-6EB2508A7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" y="1693"/>
            <a:ext cx="10284460" cy="685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868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A92EC8B9-D777-4A6D-BB0C-EB184B588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308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C187967-BD83-40F8-A5F5-EF0CB44C0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" y="-5080"/>
            <a:ext cx="10294620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65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womans face&#10;&#10;Description automatically generated">
            <a:extLst>
              <a:ext uri="{FF2B5EF4-FFF2-40B4-BE49-F238E27FC236}">
                <a16:creationId xmlns:a16="http://schemas.microsoft.com/office/drawing/2014/main" id="{D326F696-50D1-4EFF-A071-39463C3DA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7" y="0"/>
            <a:ext cx="10296526" cy="686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055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irror&#10;&#10;Description automatically generated">
            <a:extLst>
              <a:ext uri="{FF2B5EF4-FFF2-40B4-BE49-F238E27FC236}">
                <a16:creationId xmlns:a16="http://schemas.microsoft.com/office/drawing/2014/main" id="{D4F7AAC6-68D7-4BE8-991A-A5025FE3A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" y="-11853"/>
            <a:ext cx="10304780" cy="686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811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2E5E2ED-82A3-468B-A829-37E2798B9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" y="1693"/>
            <a:ext cx="10284460" cy="685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357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95D5378-28AD-49BB-B82E-CAC318382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" y="1693"/>
            <a:ext cx="10284460" cy="685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315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5AC2210-EC43-47DD-93E5-873E49EAD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" y="22013"/>
            <a:ext cx="10253980" cy="683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287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oat&#10;&#10;Description automatically generated">
            <a:extLst>
              <a:ext uri="{FF2B5EF4-FFF2-40B4-BE49-F238E27FC236}">
                <a16:creationId xmlns:a16="http://schemas.microsoft.com/office/drawing/2014/main" id="{F723ED4D-BFCF-4938-A713-02F22BF8C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" y="-11853"/>
            <a:ext cx="10304780" cy="686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054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968B125-9EE9-46E7-907B-405DFEDA0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" y="-5080"/>
            <a:ext cx="10294620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761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evice&#10;&#10;Description automatically generated">
            <a:extLst>
              <a:ext uri="{FF2B5EF4-FFF2-40B4-BE49-F238E27FC236}">
                <a16:creationId xmlns:a16="http://schemas.microsoft.com/office/drawing/2014/main" id="{478E92B1-DD67-4930-8DCE-4728A4303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825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E127F25-9FCC-4F4F-AD5A-8913640E6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953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FD3604C-6C1E-4534-99AD-7750A9BAD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24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B905DB1-A032-40DB-880D-FD47055C9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58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B45DEBC-1A93-473C-8ECC-60A0F875C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8" y="0"/>
            <a:ext cx="10296525" cy="68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069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&#10;&#10;Description automatically generated">
            <a:extLst>
              <a:ext uri="{FF2B5EF4-FFF2-40B4-BE49-F238E27FC236}">
                <a16:creationId xmlns:a16="http://schemas.microsoft.com/office/drawing/2014/main" id="{6B94EDEC-7F67-4E63-AB8F-BE00285EF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" y="1693"/>
            <a:ext cx="10284460" cy="685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170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3FE7D7D-FE6D-40E8-AABD-9AE0D9CE5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" y="1693"/>
            <a:ext cx="10284460" cy="685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581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4F46F62-0F14-49F7-9807-F2F0032B4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" y="1693"/>
            <a:ext cx="10284460" cy="685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835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20819FE-9185-4546-9AE1-EF21680CF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1" y="1693"/>
            <a:ext cx="10284460" cy="685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099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B8E5F84-928B-40BF-A6E2-B559629C1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115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24F3C04-99D9-4708-9330-537B931E5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524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A97DBE0-A48D-4E3E-996C-947A8A0B3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" y="-5079"/>
            <a:ext cx="10294620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109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5373EDA-1B24-4183-99F7-83C5FDDE3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" y="15240"/>
            <a:ext cx="10264140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8325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ECB71AB5-A610-40D4-8136-4192851F8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8467"/>
            <a:ext cx="10274300" cy="684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636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21A842E-3EE4-45A5-811E-15EAD6F80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" y="15240"/>
            <a:ext cx="10264140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41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A991EF63-50FE-427C-809F-55D37C72F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-6351"/>
            <a:ext cx="10301288" cy="686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018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828ED345-E102-4961-BF87-AFBDB546C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5842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C157F71-01F4-49FE-BBF3-685F21B1A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8467"/>
            <a:ext cx="10274300" cy="684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27317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&#10;&#10;Description automatically generated">
            <a:extLst>
              <a:ext uri="{FF2B5EF4-FFF2-40B4-BE49-F238E27FC236}">
                <a16:creationId xmlns:a16="http://schemas.microsoft.com/office/drawing/2014/main" id="{B3BF4FA2-B590-4C4A-9CFB-9CB6AEB33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" y="1693"/>
            <a:ext cx="10284460" cy="685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799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0527731-142F-4E7A-AA12-266AF917B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82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B7B78FE-1180-4C0D-83B6-5EBAFDE52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3" y="41275"/>
            <a:ext cx="10225087" cy="681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53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</TotalTime>
  <Words>77</Words>
  <Application>Microsoft Office PowerPoint</Application>
  <PresentationFormat>Widescreen</PresentationFormat>
  <Paragraphs>10</Paragraphs>
  <Slides>83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8" baseType="lpstr">
      <vt:lpstr>Arial</vt:lpstr>
      <vt:lpstr>Calibri</vt:lpstr>
      <vt:lpstr>Calibri Light</vt:lpstr>
      <vt:lpstr>Segoe Print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Shields,Dan</dc:creator>
  <cp:lastModifiedBy>Shields,Dan</cp:lastModifiedBy>
  <cp:revision>3</cp:revision>
  <dcterms:created xsi:type="dcterms:W3CDTF">2020-09-17T18:20:08Z</dcterms:created>
  <dcterms:modified xsi:type="dcterms:W3CDTF">2020-09-18T15:21:33Z</dcterms:modified>
</cp:coreProperties>
</file>