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5" r:id="rId4"/>
    <p:sldId id="266" r:id="rId5"/>
    <p:sldId id="267" r:id="rId6"/>
    <p:sldId id="273" r:id="rId7"/>
    <p:sldId id="274" r:id="rId8"/>
    <p:sldId id="275" r:id="rId9"/>
    <p:sldId id="258" r:id="rId10"/>
    <p:sldId id="259" r:id="rId11"/>
    <p:sldId id="264" r:id="rId12"/>
    <p:sldId id="260" r:id="rId13"/>
    <p:sldId id="276" r:id="rId14"/>
    <p:sldId id="277" r:id="rId15"/>
    <p:sldId id="262" r:id="rId16"/>
    <p:sldId id="263" r:id="rId17"/>
    <p:sldId id="268" r:id="rId18"/>
    <p:sldId id="269" r:id="rId19"/>
    <p:sldId id="270" r:id="rId20"/>
    <p:sldId id="272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1B6-F2F2-491F-AD09-5263E1F1437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AC27-873D-4000-A05C-F2967A4E67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13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1B6-F2F2-491F-AD09-5263E1F1437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AC27-873D-4000-A05C-F2967A4E6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5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1B6-F2F2-491F-AD09-5263E1F1437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AC27-873D-4000-A05C-F2967A4E6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8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1B6-F2F2-491F-AD09-5263E1F1437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AC27-873D-4000-A05C-F2967A4E6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1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1B6-F2F2-491F-AD09-5263E1F1437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AC27-873D-4000-A05C-F2967A4E67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43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1B6-F2F2-491F-AD09-5263E1F1437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AC27-873D-4000-A05C-F2967A4E6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2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1B6-F2F2-491F-AD09-5263E1F1437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AC27-873D-4000-A05C-F2967A4E6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8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1B6-F2F2-491F-AD09-5263E1F1437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AC27-873D-4000-A05C-F2967A4E6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8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1B6-F2F2-491F-AD09-5263E1F1437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AC27-873D-4000-A05C-F2967A4E6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6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6F91B6-F2F2-491F-AD09-5263E1F1437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36AC27-873D-4000-A05C-F2967A4E6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7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1B6-F2F2-491F-AD09-5263E1F1437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AC27-873D-4000-A05C-F2967A4E6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6F91B6-F2F2-491F-AD09-5263E1F1437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636AC27-873D-4000-A05C-F2967A4E674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25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clastransferpreview@advising.ufl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clastransferpreview@advising.ufl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F29DD-22E7-4310-802D-295BB7EB1C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Pre-Orientation Workshop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893CA-527C-4AA8-82F6-6D276122AF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 Transfer Transition Course </a:t>
            </a:r>
            <a:r>
              <a:rPr lang="en-US" dirty="0" err="1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80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323264-CD30-EACC-072D-AEBCD09EA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56" y="0"/>
            <a:ext cx="11097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1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DD134-4D51-4EF6-BC1F-2EA78C80D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44" y="0"/>
            <a:ext cx="11661655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35F6610-4A2E-4EB6-BB01-65FDBB585D73}"/>
              </a:ext>
            </a:extLst>
          </p:cNvPr>
          <p:cNvSpPr/>
          <p:nvPr/>
        </p:nvSpPr>
        <p:spPr>
          <a:xfrm>
            <a:off x="365760" y="3313355"/>
            <a:ext cx="3012141" cy="473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FC9752-6BCE-40B9-86DA-7424F698DB36}"/>
              </a:ext>
            </a:extLst>
          </p:cNvPr>
          <p:cNvSpPr/>
          <p:nvPr/>
        </p:nvSpPr>
        <p:spPr>
          <a:xfrm>
            <a:off x="509195" y="4710056"/>
            <a:ext cx="3012141" cy="473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23192C-7C50-4B70-A2F2-8207D4429298}"/>
              </a:ext>
            </a:extLst>
          </p:cNvPr>
          <p:cNvSpPr/>
          <p:nvPr/>
        </p:nvSpPr>
        <p:spPr>
          <a:xfrm>
            <a:off x="509195" y="6386455"/>
            <a:ext cx="3098385" cy="473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28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3F327-6401-4E3D-862E-B85A43003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6810"/>
            <a:ext cx="12192000" cy="18243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C901E95-B750-4F39-A778-1F619C03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Requirements</a:t>
            </a:r>
          </a:p>
        </p:txBody>
      </p:sp>
    </p:spTree>
    <p:extLst>
      <p:ext uri="{BB962C8B-B14F-4D97-AF65-F5344CB8AC3E}">
        <p14:creationId xmlns:p14="http://schemas.microsoft.com/office/powerpoint/2010/main" val="1623369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901E95-B750-4F39-A778-1F619C03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Requirements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55ED55-FB36-4722-B0E1-D10EF9122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2930"/>
            <a:ext cx="12192000" cy="35921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C4F9176-BA2D-41DE-9B86-0AB012DA10E5}"/>
              </a:ext>
            </a:extLst>
          </p:cNvPr>
          <p:cNvSpPr/>
          <p:nvPr/>
        </p:nvSpPr>
        <p:spPr>
          <a:xfrm>
            <a:off x="-170330" y="4921623"/>
            <a:ext cx="3971366" cy="4296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4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901E95-B750-4F39-A778-1F619C03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Requirements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08F83A-7EB0-4024-A587-0C3264175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8784"/>
            <a:ext cx="12192000" cy="4958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722AFD-C27A-4447-A934-AAE1053692EA}"/>
              </a:ext>
            </a:extLst>
          </p:cNvPr>
          <p:cNvSpPr txBox="1"/>
          <p:nvPr/>
        </p:nvSpPr>
        <p:spPr>
          <a:xfrm>
            <a:off x="7982174" y="4195482"/>
            <a:ext cx="306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Enter any courses, if there are any. </a:t>
            </a:r>
          </a:p>
        </p:txBody>
      </p:sp>
    </p:spTree>
    <p:extLst>
      <p:ext uri="{BB962C8B-B14F-4D97-AF65-F5344CB8AC3E}">
        <p14:creationId xmlns:p14="http://schemas.microsoft.com/office/powerpoint/2010/main" val="2507638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658DB-3407-48C3-A6EE-6F6B3E469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4206"/>
            <a:ext cx="12192000" cy="578958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9B717D4-8BC9-40F4-BFA1-EB883A2B4AA5}"/>
              </a:ext>
            </a:extLst>
          </p:cNvPr>
          <p:cNvSpPr/>
          <p:nvPr/>
        </p:nvSpPr>
        <p:spPr>
          <a:xfrm>
            <a:off x="0" y="1739153"/>
            <a:ext cx="1515035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735C57-9489-4DDF-9EB3-B525DFF0CCF4}"/>
              </a:ext>
            </a:extLst>
          </p:cNvPr>
          <p:cNvSpPr/>
          <p:nvPr/>
        </p:nvSpPr>
        <p:spPr>
          <a:xfrm>
            <a:off x="0" y="3173507"/>
            <a:ext cx="1864658" cy="3712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55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E8753D-EB41-442F-8F3E-AA71C429A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1901"/>
            <a:ext cx="12192000" cy="44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35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E4127-3902-447A-94DE-DE7B6F67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Confirmation Transfer Prep Completion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C702-B905-4CF9-BADF-A9C8264D5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will be sent an e-mail confirmation upon completion of Transfer Prep.</a:t>
            </a:r>
          </a:p>
          <a:p>
            <a:r>
              <a:rPr lang="en-US" dirty="0"/>
              <a:t>A link to your completed Transfer Prep is in the e-mail.</a:t>
            </a:r>
          </a:p>
          <a:p>
            <a:pPr lvl="1"/>
            <a:r>
              <a:rPr lang="en-US" dirty="0"/>
              <a:t>This Transfer Prep Summary can be used to determine what CLAS requirements remain.</a:t>
            </a:r>
          </a:p>
          <a:p>
            <a:pPr lvl="2"/>
            <a:r>
              <a:rPr lang="en-US" dirty="0"/>
              <a:t>CLAS Basic Distribution</a:t>
            </a:r>
          </a:p>
          <a:p>
            <a:pPr lvl="2"/>
            <a:r>
              <a:rPr lang="en-US" dirty="0"/>
              <a:t>Outside electives</a:t>
            </a:r>
          </a:p>
          <a:p>
            <a:pPr lvl="2"/>
            <a:r>
              <a:rPr lang="en-US" dirty="0"/>
              <a:t>CLAS Foreign Language</a:t>
            </a:r>
          </a:p>
          <a:p>
            <a:pPr lvl="2"/>
            <a:endParaRPr lang="en-US" dirty="0"/>
          </a:p>
          <a:p>
            <a:r>
              <a:rPr lang="en-US" dirty="0"/>
              <a:t>Useful tool for you to predict courses to register and for your CLAS advisors.</a:t>
            </a:r>
          </a:p>
          <a:p>
            <a:r>
              <a:rPr lang="en-US" dirty="0">
                <a:solidFill>
                  <a:srgbClr val="FF0000"/>
                </a:solidFill>
              </a:rPr>
              <a:t>Can be used to help you avoid registering for courses that meet requirements that you may have already completed.</a:t>
            </a:r>
          </a:p>
        </p:txBody>
      </p:sp>
    </p:spTree>
    <p:extLst>
      <p:ext uri="{BB962C8B-B14F-4D97-AF65-F5344CB8AC3E}">
        <p14:creationId xmlns:p14="http://schemas.microsoft.com/office/powerpoint/2010/main" val="1551798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73714-56A7-4EB0-9056-5E48131D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Demo of Transfer </a:t>
            </a:r>
            <a:r>
              <a:rPr lang="en-US" dirty="0" err="1"/>
              <a:t>PRep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B6BC1-27D8-4C94-B120-1305E31A3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B6426-5845-4E8A-B9F2-29475589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enrolled in CLAS Transfer Transition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9345A-6AC9-41CA-BECA-7C1E64478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the following?</a:t>
            </a:r>
          </a:p>
          <a:p>
            <a:pPr lvl="1"/>
            <a:r>
              <a:rPr lang="en-US" dirty="0"/>
              <a:t>Gator link User Name</a:t>
            </a:r>
          </a:p>
          <a:p>
            <a:pPr lvl="1"/>
            <a:r>
              <a:rPr lang="en-US" dirty="0"/>
              <a:t>Gator Link Password</a:t>
            </a:r>
          </a:p>
          <a:p>
            <a:pPr lvl="1"/>
            <a:r>
              <a:rPr lang="en-US" dirty="0"/>
              <a:t>UFL.EDU email</a:t>
            </a:r>
          </a:p>
          <a:p>
            <a:r>
              <a:rPr lang="en-US" dirty="0"/>
              <a:t>Send an e-mail to </a:t>
            </a:r>
            <a:r>
              <a:rPr lang="en-US" dirty="0">
                <a:hlinkClick r:id="rId2"/>
              </a:rPr>
              <a:t>clastransferpreview@advising.ufl.edu</a:t>
            </a:r>
            <a:r>
              <a:rPr lang="en-US" dirty="0"/>
              <a:t> from ufl.edu e-mail</a:t>
            </a:r>
          </a:p>
          <a:p>
            <a:pPr lvl="1"/>
            <a:r>
              <a:rPr lang="en-US" dirty="0"/>
              <a:t>Subject line = Not Enrolled in CLAS Transfer Transition Course</a:t>
            </a:r>
          </a:p>
          <a:p>
            <a:pPr lvl="1"/>
            <a:r>
              <a:rPr lang="en-US" dirty="0"/>
              <a:t>Provide Full Name, UF ID #, major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2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0B5CB-6C74-4DB2-8398-E076BBDAE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Pre-Orientation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98FB9-8D90-4E7D-ACE0-44DF9FA5D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UF E-Learning (https://elearning.ufl.edu/)</a:t>
            </a:r>
          </a:p>
          <a:p>
            <a:r>
              <a:rPr lang="en-US" dirty="0"/>
              <a:t>CLAS Transfer Transition Course</a:t>
            </a:r>
          </a:p>
          <a:p>
            <a:pPr lvl="1"/>
            <a:r>
              <a:rPr lang="en-US" dirty="0"/>
              <a:t>Pre-Orientation Steps</a:t>
            </a:r>
          </a:p>
          <a:p>
            <a:pPr lvl="2"/>
            <a:r>
              <a:rPr lang="en-US" dirty="0"/>
              <a:t>Welcome to CLAS Advising</a:t>
            </a:r>
          </a:p>
          <a:p>
            <a:pPr lvl="2"/>
            <a:r>
              <a:rPr lang="en-US" dirty="0"/>
              <a:t>Finalizing Your Academic Record</a:t>
            </a:r>
          </a:p>
          <a:p>
            <a:pPr lvl="2"/>
            <a:r>
              <a:rPr lang="en-US" dirty="0"/>
              <a:t>Getting Ready For Orientation</a:t>
            </a:r>
          </a:p>
        </p:txBody>
      </p:sp>
    </p:spTree>
    <p:extLst>
      <p:ext uri="{BB962C8B-B14F-4D97-AF65-F5344CB8AC3E}">
        <p14:creationId xmlns:p14="http://schemas.microsoft.com/office/powerpoint/2010/main" val="100598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BE52-7207-4DA1-B7C8-09CB6905B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Reminders!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06FDF-8D99-47F8-950A-EA174DFE5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your UFL.EDU e-mail account for all communication</a:t>
            </a:r>
          </a:p>
          <a:p>
            <a:r>
              <a:rPr lang="en-US" dirty="0"/>
              <a:t>Register for Transfer Preview</a:t>
            </a:r>
          </a:p>
          <a:p>
            <a:r>
              <a:rPr lang="en-US" dirty="0"/>
              <a:t>Request to have all academic credential submitted prior to your first term at UF</a:t>
            </a:r>
          </a:p>
          <a:p>
            <a:r>
              <a:rPr lang="en-US" dirty="0"/>
              <a:t>Complete all the modules </a:t>
            </a:r>
            <a:r>
              <a:rPr lang="en-US"/>
              <a:t>in Pre-Orientation </a:t>
            </a:r>
            <a:r>
              <a:rPr lang="en-US" dirty="0"/>
              <a:t>Steps least 1 week prior to your Transfer Preview Day</a:t>
            </a:r>
          </a:p>
        </p:txBody>
      </p:sp>
    </p:spTree>
    <p:extLst>
      <p:ext uri="{BB962C8B-B14F-4D97-AF65-F5344CB8AC3E}">
        <p14:creationId xmlns:p14="http://schemas.microsoft.com/office/powerpoint/2010/main" val="131392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F15F-A3A2-4097-A04A-026542832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AFC94-4984-4B0E-952B-12488EB47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clastransferpreview@advising.ufl.edu</a:t>
            </a:r>
            <a:r>
              <a:rPr lang="en-US" dirty="0"/>
              <a:t> from your UFL.EDU email account.</a:t>
            </a:r>
          </a:p>
        </p:txBody>
      </p:sp>
    </p:spTree>
    <p:extLst>
      <p:ext uri="{BB962C8B-B14F-4D97-AF65-F5344CB8AC3E}">
        <p14:creationId xmlns:p14="http://schemas.microsoft.com/office/powerpoint/2010/main" val="289349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C9C70A-11B3-448E-92B5-6EB84A538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195" y="0"/>
            <a:ext cx="4864606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4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B7F757-BCB5-48B0-8A0A-2A34CF6E77BB}"/>
              </a:ext>
            </a:extLst>
          </p:cNvPr>
          <p:cNvSpPr txBox="1"/>
          <p:nvPr/>
        </p:nvSpPr>
        <p:spPr>
          <a:xfrm>
            <a:off x="477520" y="2326640"/>
            <a:ext cx="3423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Welcome to CLAS Advising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18EEA5-4DB5-430A-AD60-F35C9000E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25" y="349231"/>
            <a:ext cx="6809246" cy="588124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D4D43447-F6F7-435C-84E5-2A975F39E5B8}"/>
              </a:ext>
            </a:extLst>
          </p:cNvPr>
          <p:cNvSpPr/>
          <p:nvPr/>
        </p:nvSpPr>
        <p:spPr>
          <a:xfrm>
            <a:off x="3119717" y="5027407"/>
            <a:ext cx="1233543" cy="3962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3819D1A-DB03-4039-B13F-39237C8C0691}"/>
              </a:ext>
            </a:extLst>
          </p:cNvPr>
          <p:cNvSpPr/>
          <p:nvPr/>
        </p:nvSpPr>
        <p:spPr>
          <a:xfrm>
            <a:off x="3119717" y="5664797"/>
            <a:ext cx="1233543" cy="3962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0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82C2DB-8006-4E72-AFE2-308BF16F60D8}"/>
              </a:ext>
            </a:extLst>
          </p:cNvPr>
          <p:cNvSpPr txBox="1"/>
          <p:nvPr/>
        </p:nvSpPr>
        <p:spPr>
          <a:xfrm>
            <a:off x="352425" y="2343150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Finalizing Your Academic Record</a:t>
            </a:r>
          </a:p>
          <a:p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63893-5EDE-4B31-A50C-F492962FC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574" y="1014412"/>
            <a:ext cx="8077200" cy="4829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C64F85-323F-49C8-AA4D-958F37BCDA4D}"/>
              </a:ext>
            </a:extLst>
          </p:cNvPr>
          <p:cNvSpPr txBox="1"/>
          <p:nvPr/>
        </p:nvSpPr>
        <p:spPr>
          <a:xfrm>
            <a:off x="4600687" y="4372983"/>
            <a:ext cx="678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Complete all the tasks!</a:t>
            </a:r>
          </a:p>
        </p:txBody>
      </p:sp>
    </p:spTree>
    <p:extLst>
      <p:ext uri="{BB962C8B-B14F-4D97-AF65-F5344CB8AC3E}">
        <p14:creationId xmlns:p14="http://schemas.microsoft.com/office/powerpoint/2010/main" val="307852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82C2DB-8006-4E72-AFE2-308BF16F60D8}"/>
              </a:ext>
            </a:extLst>
          </p:cNvPr>
          <p:cNvSpPr txBox="1"/>
          <p:nvPr/>
        </p:nvSpPr>
        <p:spPr>
          <a:xfrm>
            <a:off x="352425" y="2343150"/>
            <a:ext cx="320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Finalizing Your Academic Record (Bottom Page)</a:t>
            </a:r>
          </a:p>
          <a:p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315F8-96D9-4CB6-A9D3-5E7380349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264" y="1586893"/>
            <a:ext cx="7619159" cy="3684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74F42E-A019-4653-A100-8B5F8C51662B}"/>
              </a:ext>
            </a:extLst>
          </p:cNvPr>
          <p:cNvSpPr txBox="1"/>
          <p:nvPr/>
        </p:nvSpPr>
        <p:spPr>
          <a:xfrm>
            <a:off x="4527177" y="761999"/>
            <a:ext cx="658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Please read this section!  Important information about Transfer Preview and conditions of admissions!</a:t>
            </a:r>
          </a:p>
        </p:txBody>
      </p:sp>
    </p:spTree>
    <p:extLst>
      <p:ext uri="{BB962C8B-B14F-4D97-AF65-F5344CB8AC3E}">
        <p14:creationId xmlns:p14="http://schemas.microsoft.com/office/powerpoint/2010/main" val="412876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82C2DB-8006-4E72-AFE2-308BF16F60D8}"/>
              </a:ext>
            </a:extLst>
          </p:cNvPr>
          <p:cNvSpPr txBox="1"/>
          <p:nvPr/>
        </p:nvSpPr>
        <p:spPr>
          <a:xfrm>
            <a:off x="352425" y="2343150"/>
            <a:ext cx="27045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Getting </a:t>
            </a:r>
          </a:p>
          <a:p>
            <a:r>
              <a:rPr lang="en-US" sz="4000" dirty="0"/>
              <a:t>Ready for Orientation</a:t>
            </a:r>
          </a:p>
          <a:p>
            <a:endParaRPr lang="en-US" sz="40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BF73776-11C7-479F-B037-F40568CB04BA}"/>
              </a:ext>
            </a:extLst>
          </p:cNvPr>
          <p:cNvSpPr/>
          <p:nvPr/>
        </p:nvSpPr>
        <p:spPr>
          <a:xfrm>
            <a:off x="1574371" y="4654872"/>
            <a:ext cx="1482594" cy="4022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0657652-F7D3-4389-AB2B-62985F5C835C}"/>
              </a:ext>
            </a:extLst>
          </p:cNvPr>
          <p:cNvSpPr/>
          <p:nvPr/>
        </p:nvSpPr>
        <p:spPr>
          <a:xfrm>
            <a:off x="1574371" y="5225765"/>
            <a:ext cx="1482594" cy="4022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0FED9-8508-66FA-757F-10C540AE5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255" y="230909"/>
            <a:ext cx="9097745" cy="611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2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82C2DB-8006-4E72-AFE2-308BF16F60D8}"/>
              </a:ext>
            </a:extLst>
          </p:cNvPr>
          <p:cNvSpPr txBox="1"/>
          <p:nvPr/>
        </p:nvSpPr>
        <p:spPr>
          <a:xfrm>
            <a:off x="352425" y="2343150"/>
            <a:ext cx="320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Getting </a:t>
            </a:r>
          </a:p>
          <a:p>
            <a:r>
              <a:rPr lang="en-US" sz="4000" dirty="0"/>
              <a:t>Ready for Orientation (Bottom Page)</a:t>
            </a:r>
          </a:p>
          <a:p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315F8-96D9-4CB6-A9D3-5E7380349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194" y="1829035"/>
            <a:ext cx="7619159" cy="3684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74F42E-A019-4653-A100-8B5F8C51662B}"/>
              </a:ext>
            </a:extLst>
          </p:cNvPr>
          <p:cNvSpPr txBox="1"/>
          <p:nvPr/>
        </p:nvSpPr>
        <p:spPr>
          <a:xfrm>
            <a:off x="4527177" y="761999"/>
            <a:ext cx="658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Please read this section!  Important information about Transfer Preview and conditions of admissions!</a:t>
            </a:r>
          </a:p>
        </p:txBody>
      </p:sp>
    </p:spTree>
    <p:extLst>
      <p:ext uri="{BB962C8B-B14F-4D97-AF65-F5344CB8AC3E}">
        <p14:creationId xmlns:p14="http://schemas.microsoft.com/office/powerpoint/2010/main" val="47133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38075E-A053-48D0-A618-909CFA3FB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5937" r="52978" b="1985"/>
          <a:stretch/>
        </p:blipFill>
        <p:spPr>
          <a:xfrm>
            <a:off x="147022" y="88750"/>
            <a:ext cx="11897956" cy="6680500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5D63B2B5-6C56-4F43-8821-AF517D2F78BC}"/>
              </a:ext>
            </a:extLst>
          </p:cNvPr>
          <p:cNvSpPr/>
          <p:nvPr/>
        </p:nvSpPr>
        <p:spPr>
          <a:xfrm>
            <a:off x="3915784" y="1656677"/>
            <a:ext cx="1742739" cy="591671"/>
          </a:xfrm>
          <a:prstGeom prst="leftArrow">
            <a:avLst/>
          </a:prstGeom>
          <a:solidFill>
            <a:srgbClr val="F65124"/>
          </a:solidFill>
          <a:ln>
            <a:solidFill>
              <a:srgbClr val="F65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682D9E72-7FD6-434A-90AC-382B661E0AFF}"/>
              </a:ext>
            </a:extLst>
          </p:cNvPr>
          <p:cNvSpPr/>
          <p:nvPr/>
        </p:nvSpPr>
        <p:spPr>
          <a:xfrm>
            <a:off x="5000513" y="2400748"/>
            <a:ext cx="1742739" cy="591671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3AA572-68D9-F815-1743-28E7EE0F87BC}"/>
              </a:ext>
            </a:extLst>
          </p:cNvPr>
          <p:cNvSpPr txBox="1"/>
          <p:nvPr/>
        </p:nvSpPr>
        <p:spPr>
          <a:xfrm>
            <a:off x="6973835" y="2511917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one response</a:t>
            </a:r>
          </a:p>
        </p:txBody>
      </p:sp>
    </p:spTree>
    <p:extLst>
      <p:ext uri="{BB962C8B-B14F-4D97-AF65-F5344CB8AC3E}">
        <p14:creationId xmlns:p14="http://schemas.microsoft.com/office/powerpoint/2010/main" val="13416067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1094</TotalTime>
  <Words>336</Words>
  <Application>Microsoft Office PowerPoint</Application>
  <PresentationFormat>Widescreen</PresentationFormat>
  <Paragraphs>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Calibri Light</vt:lpstr>
      <vt:lpstr>Retrospect</vt:lpstr>
      <vt:lpstr>Pre-Orientation Workshop II</vt:lpstr>
      <vt:lpstr>Completing Pre-Orientation Exercises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College Requirements</vt:lpstr>
      <vt:lpstr>College Requirements</vt:lpstr>
      <vt:lpstr>College Requirements</vt:lpstr>
      <vt:lpstr>PowerPoint Presentation</vt:lpstr>
      <vt:lpstr>PowerPoint Presentation</vt:lpstr>
      <vt:lpstr>Email Confirmation Transfer Prep Completion</vt:lpstr>
      <vt:lpstr>Short Demo of Transfer PRep</vt:lpstr>
      <vt:lpstr>Not enrolled in CLAS Transfer Transition Course?</vt:lpstr>
      <vt:lpstr>Quick Reminders!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Pre-Orientation Workshop</dc:title>
  <dc:creator>Kwong,Robert C</dc:creator>
  <cp:lastModifiedBy>Kwong,Robert C</cp:lastModifiedBy>
  <cp:revision>9</cp:revision>
  <dcterms:created xsi:type="dcterms:W3CDTF">2022-04-11T19:41:53Z</dcterms:created>
  <dcterms:modified xsi:type="dcterms:W3CDTF">2023-04-26T18:09:55Z</dcterms:modified>
</cp:coreProperties>
</file>