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7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6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12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66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07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16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05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28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2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5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15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8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5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2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31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1ABEA3F-F95B-4593-8AE3-51E3374D685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54E911C-B4A8-4267-BE8C-5C94E928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 Transfer Student Registration Preparation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Robert Kwong, M.S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Academic Advisor</a:t>
            </a:r>
          </a:p>
          <a:p>
            <a:r>
              <a:rPr lang="en-US" dirty="0" smtClean="0"/>
              <a:t>College of Liberal Arts and Sciences</a:t>
            </a:r>
          </a:p>
          <a:p>
            <a:r>
              <a:rPr lang="en-US" dirty="0" smtClean="0"/>
              <a:t>University of Florida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90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Majors/Dual Degrees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516957"/>
            <a:ext cx="10018713" cy="400010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Double Majors vs Dual Degrees</a:t>
            </a:r>
          </a:p>
          <a:p>
            <a:pPr lvl="1"/>
            <a:r>
              <a:rPr lang="en-US" dirty="0" smtClean="0"/>
              <a:t>Double majors are two majors within the same college that offer the same degree.</a:t>
            </a:r>
          </a:p>
          <a:p>
            <a:pPr lvl="2"/>
            <a:r>
              <a:rPr lang="en-US" dirty="0" smtClean="0"/>
              <a:t>English (BA) and Sociology (BA) – both in CLAS</a:t>
            </a:r>
          </a:p>
          <a:p>
            <a:pPr lvl="2"/>
            <a:r>
              <a:rPr lang="en-US" dirty="0" smtClean="0"/>
              <a:t>Biology (BS) and Physics (BS) – both in CLAS</a:t>
            </a:r>
          </a:p>
          <a:p>
            <a:pPr lvl="2"/>
            <a:r>
              <a:rPr lang="en-US" dirty="0" smtClean="0"/>
              <a:t>1 degree</a:t>
            </a:r>
          </a:p>
          <a:p>
            <a:pPr lvl="1"/>
            <a:r>
              <a:rPr lang="en-US" dirty="0" smtClean="0"/>
              <a:t>Dual degrees are two majors from different colleges or two majors within the same college but offer different degrees</a:t>
            </a:r>
          </a:p>
          <a:p>
            <a:pPr lvl="2"/>
            <a:r>
              <a:rPr lang="en-US" dirty="0" smtClean="0"/>
              <a:t>General Business </a:t>
            </a:r>
            <a:r>
              <a:rPr lang="en-US" dirty="0" err="1" smtClean="0"/>
              <a:t>Adminstration</a:t>
            </a:r>
            <a:r>
              <a:rPr lang="en-US" dirty="0" smtClean="0"/>
              <a:t> (BABA) and Political Science (BA)</a:t>
            </a:r>
          </a:p>
          <a:p>
            <a:pPr lvl="2"/>
            <a:r>
              <a:rPr lang="en-US" dirty="0" smtClean="0"/>
              <a:t>Biology (BS) – CLAS and History (BA) – CLAS</a:t>
            </a:r>
          </a:p>
          <a:p>
            <a:pPr lvl="2"/>
            <a:r>
              <a:rPr lang="en-US" dirty="0" smtClean="0"/>
              <a:t>2 different degrees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4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Major/Dual Degree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41923"/>
            <a:ext cx="10018713" cy="452486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Must have a UF GPA of at least a 3.00 GPA.</a:t>
            </a:r>
          </a:p>
          <a:p>
            <a:pPr lvl="1"/>
            <a:r>
              <a:rPr lang="en-US" dirty="0" smtClean="0"/>
              <a:t>Some dual degree/double major combinations require 3.50 UF GPA.</a:t>
            </a:r>
          </a:p>
          <a:p>
            <a:r>
              <a:rPr lang="en-US" dirty="0" smtClean="0"/>
              <a:t>Must have met all of term 5 critical tracking criteria in your primary CLAS major.</a:t>
            </a:r>
          </a:p>
          <a:p>
            <a:pPr lvl="1"/>
            <a:r>
              <a:rPr lang="en-US" dirty="0" smtClean="0"/>
              <a:t>If the 2</a:t>
            </a:r>
            <a:r>
              <a:rPr lang="en-US" baseline="30000" dirty="0" smtClean="0"/>
              <a:t>nd</a:t>
            </a:r>
            <a:r>
              <a:rPr lang="en-US" dirty="0" smtClean="0"/>
              <a:t> major is also in CLAS, you must meet all term 5 critical tracking </a:t>
            </a:r>
            <a:r>
              <a:rPr lang="en-US" dirty="0" smtClean="0"/>
              <a:t>criteria for the </a:t>
            </a:r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major..</a:t>
            </a:r>
            <a:endParaRPr lang="en-US" dirty="0" smtClean="0"/>
          </a:p>
          <a:p>
            <a:pPr lvl="1"/>
            <a:r>
              <a:rPr lang="en-US" dirty="0" smtClean="0"/>
              <a:t>If the 2</a:t>
            </a:r>
            <a:r>
              <a:rPr lang="en-US" baseline="30000" dirty="0" smtClean="0"/>
              <a:t>nd</a:t>
            </a:r>
            <a:r>
              <a:rPr lang="en-US" dirty="0" smtClean="0"/>
              <a:t> major is not in CLAS, meet with the undergraduate coordinator or department advisor for the non-CLAS major to determine what classes need to be completed in order to submit an application.</a:t>
            </a:r>
          </a:p>
          <a:p>
            <a:r>
              <a:rPr lang="en-US" dirty="0" smtClean="0"/>
              <a:t>Must be able to complete both majors within 5 semesters (fall/spring).  </a:t>
            </a:r>
          </a:p>
          <a:p>
            <a:pPr lvl="1"/>
            <a:r>
              <a:rPr lang="en-US" dirty="0" smtClean="0"/>
              <a:t>If the 2</a:t>
            </a:r>
            <a:r>
              <a:rPr lang="en-US" baseline="30000" dirty="0" smtClean="0"/>
              <a:t>nd</a:t>
            </a:r>
            <a:r>
              <a:rPr lang="en-US" dirty="0" smtClean="0"/>
              <a:t> major is non-CLAS, you will need approval from the other college for the 5</a:t>
            </a:r>
            <a:r>
              <a:rPr lang="en-US" baseline="30000" dirty="0" smtClean="0"/>
              <a:t>th</a:t>
            </a:r>
            <a:r>
              <a:rPr lang="en-US" dirty="0" smtClean="0"/>
              <a:t> semester.</a:t>
            </a:r>
          </a:p>
          <a:p>
            <a:pPr lvl="1"/>
            <a:r>
              <a:rPr lang="en-US" dirty="0" smtClean="0"/>
              <a:t>Meet with the department advisors for each of the majors and map out a plan to ensure that the double major/dual degree can be completed within the 5 semesters.</a:t>
            </a:r>
          </a:p>
          <a:p>
            <a:pPr lvl="2"/>
            <a:r>
              <a:rPr lang="en-US" dirty="0" smtClean="0"/>
              <a:t>Be sure to include all Gen Ed and University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89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Major/Dual Degree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03545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Go to www.registar.ufl.edu &gt;&gt; Click on Registrar Forms &gt;&gt; </a:t>
            </a:r>
            <a:r>
              <a:rPr lang="en-US" dirty="0" smtClean="0"/>
              <a:t>Click on Double Major or Dual Degree</a:t>
            </a:r>
          </a:p>
          <a:p>
            <a:r>
              <a:rPr lang="en-US" dirty="0" smtClean="0"/>
              <a:t>Print out the form and complete both pages.</a:t>
            </a:r>
          </a:p>
          <a:p>
            <a:pPr lvl="1"/>
            <a:r>
              <a:rPr lang="en-US" dirty="0" smtClean="0"/>
              <a:t>Personal statement must include the reason you are pursuing both majors.</a:t>
            </a:r>
          </a:p>
          <a:p>
            <a:pPr lvl="1"/>
            <a:r>
              <a:rPr lang="en-US" dirty="0" smtClean="0"/>
              <a:t>Be sure your academic plan is accurate by checking with your general advisors as well as your department advisors.</a:t>
            </a:r>
          </a:p>
          <a:p>
            <a:pPr lvl="2"/>
            <a:r>
              <a:rPr lang="en-US" dirty="0" smtClean="0"/>
              <a:t>Account for any classes for your minor and/or certificates</a:t>
            </a:r>
          </a:p>
          <a:p>
            <a:pPr lvl="2"/>
            <a:r>
              <a:rPr lang="en-US" dirty="0" smtClean="0"/>
              <a:t>Make sure there is no more than 15 credits of </a:t>
            </a:r>
            <a:r>
              <a:rPr lang="en-US" smtClean="0"/>
              <a:t>overlap between both </a:t>
            </a:r>
            <a:r>
              <a:rPr lang="en-US" dirty="0" smtClean="0"/>
              <a:t>majors</a:t>
            </a:r>
          </a:p>
          <a:p>
            <a:pPr lvl="1"/>
            <a:r>
              <a:rPr lang="en-US" dirty="0" smtClean="0"/>
              <a:t>Get a signature from department representative of the 2</a:t>
            </a:r>
            <a:r>
              <a:rPr lang="en-US" baseline="30000" dirty="0" smtClean="0"/>
              <a:t>nd</a:t>
            </a:r>
            <a:r>
              <a:rPr lang="en-US" dirty="0" smtClean="0"/>
              <a:t> major</a:t>
            </a:r>
          </a:p>
          <a:p>
            <a:pPr lvl="1"/>
            <a:r>
              <a:rPr lang="en-US" dirty="0" smtClean="0"/>
              <a:t>Get a signature from department representative of your primary major</a:t>
            </a:r>
          </a:p>
          <a:p>
            <a:pPr lvl="1"/>
            <a:r>
              <a:rPr lang="en-US" dirty="0" smtClean="0"/>
              <a:t>Drop off the form at Farrior Hall.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8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190625"/>
          </a:xfrm>
        </p:spPr>
        <p:txBody>
          <a:bodyPr/>
          <a:lstStyle/>
          <a:p>
            <a:r>
              <a:rPr lang="en-US" dirty="0" smtClean="0"/>
              <a:t>Other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952500"/>
            <a:ext cx="10018713" cy="544830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Study Abroad</a:t>
            </a:r>
          </a:p>
          <a:p>
            <a:pPr lvl="1"/>
            <a:r>
              <a:rPr lang="en-US" dirty="0" smtClean="0"/>
              <a:t>University of Florida International Center</a:t>
            </a:r>
          </a:p>
          <a:p>
            <a:pPr lvl="1"/>
            <a:r>
              <a:rPr lang="en-US" dirty="0" smtClean="0"/>
              <a:t>Complete courses for your major, minor or certificate abroad</a:t>
            </a:r>
          </a:p>
          <a:p>
            <a:pPr lvl="1"/>
            <a:r>
              <a:rPr lang="en-US" dirty="0" smtClean="0"/>
              <a:t>Scholarship opportunities for international study</a:t>
            </a:r>
          </a:p>
          <a:p>
            <a:r>
              <a:rPr lang="en-US" dirty="0" smtClean="0"/>
              <a:t>Combined degree programs – Bachelors/Masters</a:t>
            </a:r>
          </a:p>
          <a:p>
            <a:pPr lvl="1"/>
            <a:r>
              <a:rPr lang="en-US" dirty="0" smtClean="0"/>
              <a:t>Earn 12 credits towards a graduate program at UF that counts for both your undergraduate and graduate program.</a:t>
            </a:r>
          </a:p>
          <a:p>
            <a:pPr lvl="1"/>
            <a:r>
              <a:rPr lang="en-US" dirty="0" smtClean="0"/>
              <a:t>Reduce the amount of </a:t>
            </a:r>
            <a:r>
              <a:rPr lang="en-US" smtClean="0"/>
              <a:t>time spent </a:t>
            </a:r>
            <a:r>
              <a:rPr lang="en-US" dirty="0" smtClean="0"/>
              <a:t>for graduate study at UF.</a:t>
            </a:r>
          </a:p>
          <a:p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University Scholars Program</a:t>
            </a:r>
          </a:p>
          <a:p>
            <a:pPr lvl="1"/>
            <a:r>
              <a:rPr lang="en-US" dirty="0" smtClean="0"/>
              <a:t>Honors Thesis</a:t>
            </a:r>
          </a:p>
          <a:p>
            <a:pPr lvl="1"/>
            <a:r>
              <a:rPr lang="en-US" dirty="0" smtClean="0"/>
              <a:t>Independent Study</a:t>
            </a:r>
          </a:p>
          <a:p>
            <a:r>
              <a:rPr lang="en-US" dirty="0" smtClean="0"/>
              <a:t>Internship</a:t>
            </a:r>
          </a:p>
          <a:p>
            <a:pPr lvl="1"/>
            <a:r>
              <a:rPr lang="en-US" dirty="0" smtClean="0"/>
              <a:t>Department internships (major)</a:t>
            </a:r>
          </a:p>
          <a:p>
            <a:pPr lvl="1"/>
            <a:r>
              <a:rPr lang="en-US" dirty="0" smtClean="0"/>
              <a:t>CLAS General Internship: www.advising.ufl.edu/lsinternship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7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an academic advisor at the Academic Advising Center in Farrior Hall.</a:t>
            </a:r>
          </a:p>
          <a:p>
            <a:pPr lvl="1"/>
            <a:r>
              <a:rPr lang="en-US" dirty="0" smtClean="0"/>
              <a:t>Appointment</a:t>
            </a:r>
          </a:p>
          <a:p>
            <a:pPr lvl="1"/>
            <a:r>
              <a:rPr lang="en-US" dirty="0" smtClean="0"/>
              <a:t>Walk-In advising</a:t>
            </a:r>
          </a:p>
          <a:p>
            <a:pPr lvl="1"/>
            <a:r>
              <a:rPr lang="en-US" dirty="0" smtClean="0"/>
              <a:t>E-mail advising</a:t>
            </a:r>
          </a:p>
          <a:p>
            <a:pPr lvl="1"/>
            <a:r>
              <a:rPr lang="en-US" dirty="0" smtClean="0"/>
              <a:t>Phone advising</a:t>
            </a:r>
            <a:endParaRPr lang="en-US" dirty="0"/>
          </a:p>
          <a:p>
            <a:r>
              <a:rPr lang="en-US" dirty="0" smtClean="0"/>
              <a:t>Visit www.advising.ufl.edu/advising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1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Holds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Holds vs Soft Holds</a:t>
            </a:r>
          </a:p>
          <a:p>
            <a:pPr lvl="1"/>
            <a:r>
              <a:rPr lang="en-US" dirty="0" smtClean="0"/>
              <a:t>Soft Holds are essentially warnings or reminders and do not prevent registration</a:t>
            </a:r>
          </a:p>
          <a:p>
            <a:pPr lvl="1"/>
            <a:r>
              <a:rPr lang="en-US" dirty="0" smtClean="0"/>
              <a:t>Hard Holds prevent registration</a:t>
            </a:r>
          </a:p>
          <a:p>
            <a:pPr lvl="2"/>
            <a:r>
              <a:rPr lang="en-US" dirty="0" smtClean="0"/>
              <a:t>Read the text of the hold</a:t>
            </a:r>
          </a:p>
          <a:p>
            <a:pPr lvl="2"/>
            <a:r>
              <a:rPr lang="en-US" dirty="0" smtClean="0"/>
              <a:t>Provides information about where to get the hold addressed</a:t>
            </a:r>
          </a:p>
          <a:p>
            <a:pPr lvl="2"/>
            <a:r>
              <a:rPr lang="en-US" dirty="0" smtClean="0"/>
              <a:t>Some of the holds require completion of tasks by the student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6363093"/>
            <a:ext cx="9162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Note: Some registration holds are recurring holds, e.g. Emergency Contact Information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43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Holds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check to see if you have any registration holds, go </a:t>
            </a:r>
            <a:r>
              <a:rPr lang="en-US" dirty="0"/>
              <a:t>to ONE.UF (https://one.uf.edu</a:t>
            </a:r>
            <a:r>
              <a:rPr lang="en-US" dirty="0" smtClean="0"/>
              <a:t>/)</a:t>
            </a:r>
          </a:p>
          <a:p>
            <a:r>
              <a:rPr lang="en-US" dirty="0" smtClean="0"/>
              <a:t>Then click on “Check Holds”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23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Your Registration Appointment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Each student is assigned a specific registration day and time to begin registration for the next term.</a:t>
            </a:r>
          </a:p>
          <a:p>
            <a:pPr lvl="1"/>
            <a:r>
              <a:rPr lang="en-US" dirty="0" smtClean="0"/>
              <a:t>Summer/Fall registration appointment day and time is available around mid-March.</a:t>
            </a:r>
          </a:p>
          <a:p>
            <a:pPr lvl="1"/>
            <a:r>
              <a:rPr lang="en-US" dirty="0" smtClean="0"/>
              <a:t>Spring registration appointment day and time is available around mid-October.</a:t>
            </a:r>
          </a:p>
          <a:p>
            <a:r>
              <a:rPr lang="en-US" dirty="0" smtClean="0"/>
              <a:t>Your registration appointment is available via Student Self Service</a:t>
            </a:r>
          </a:p>
          <a:p>
            <a:pPr lvl="1"/>
            <a:r>
              <a:rPr lang="en-US" dirty="0" smtClean="0"/>
              <a:t>Click on “Register/View Schedule”</a:t>
            </a:r>
          </a:p>
          <a:p>
            <a:pPr lvl="1"/>
            <a:r>
              <a:rPr lang="en-US" dirty="0" smtClean="0"/>
              <a:t>Your appointment time is when you may begin registering for the next term’s classes.</a:t>
            </a:r>
          </a:p>
          <a:p>
            <a:pPr lvl="1"/>
            <a:r>
              <a:rPr lang="en-US" b="1" u="sng" dirty="0" smtClean="0">
                <a:solidFill>
                  <a:srgbClr val="FF0000"/>
                </a:solidFill>
              </a:rPr>
              <a:t>Be sure to make to check that you have no registration holds.</a:t>
            </a:r>
          </a:p>
        </p:txBody>
      </p:sp>
    </p:spTree>
    <p:extLst>
      <p:ext uri="{BB962C8B-B14F-4D97-AF65-F5344CB8AC3E}">
        <p14:creationId xmlns:p14="http://schemas.microsoft.com/office/powerpoint/2010/main" val="50406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Your Future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83325"/>
            <a:ext cx="10018713" cy="42514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Summer Term</a:t>
            </a:r>
          </a:p>
          <a:p>
            <a:pPr lvl="1"/>
            <a:r>
              <a:rPr lang="en-US" dirty="0" smtClean="0"/>
              <a:t>Your classes would need to be completed at UF.  No additional coursework will be accepted from another institution.</a:t>
            </a:r>
          </a:p>
          <a:p>
            <a:pPr lvl="1"/>
            <a:r>
              <a:rPr lang="en-US" dirty="0" smtClean="0"/>
              <a:t>Good time to take courses to get caught up if you had not been taking at least 15 credits fall/spring terms, or if you have fallen behind on your critical tracking.</a:t>
            </a:r>
          </a:p>
          <a:p>
            <a:pPr lvl="1"/>
            <a:r>
              <a:rPr lang="en-US" dirty="0" smtClean="0"/>
              <a:t>Great opportunity to get ahead in your academic plans or fit in courses for a 2</a:t>
            </a:r>
            <a:r>
              <a:rPr lang="en-US" baseline="30000" dirty="0" smtClean="0"/>
              <a:t>nd</a:t>
            </a:r>
            <a:r>
              <a:rPr lang="en-US" dirty="0" smtClean="0"/>
              <a:t> major or minor or certificate.</a:t>
            </a:r>
          </a:p>
          <a:p>
            <a:r>
              <a:rPr lang="en-US" dirty="0" smtClean="0"/>
              <a:t>Fall /Spring Term</a:t>
            </a:r>
          </a:p>
          <a:p>
            <a:pPr lvl="1"/>
            <a:r>
              <a:rPr lang="en-US" dirty="0" smtClean="0"/>
              <a:t>Schedule template should consist of:</a:t>
            </a:r>
          </a:p>
          <a:p>
            <a:pPr lvl="2"/>
            <a:r>
              <a:rPr lang="en-US" dirty="0" smtClean="0"/>
              <a:t>2 courses required for your major (including any remaining critical tracking classes)</a:t>
            </a:r>
          </a:p>
          <a:p>
            <a:pPr lvl="2"/>
            <a:r>
              <a:rPr lang="en-US" dirty="0" smtClean="0"/>
              <a:t>1 – 2 courses in any remaining CLAS Gen Ed requirements or University requirements</a:t>
            </a:r>
          </a:p>
          <a:p>
            <a:pPr lvl="2"/>
            <a:r>
              <a:rPr lang="en-US" dirty="0" smtClean="0"/>
              <a:t>1 – 2 courses in 3000 level electives outside your major, courses for a minor or 2</a:t>
            </a:r>
            <a:r>
              <a:rPr lang="en-US" baseline="30000" dirty="0" smtClean="0"/>
              <a:t>nd</a:t>
            </a:r>
            <a:r>
              <a:rPr lang="en-US" dirty="0" smtClean="0"/>
              <a:t> major or certificate.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61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Notes About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64470"/>
            <a:ext cx="10018713" cy="427976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Some courses require that you are a student in a declared major or minor.</a:t>
            </a:r>
          </a:p>
          <a:p>
            <a:pPr lvl="1"/>
            <a:r>
              <a:rPr lang="en-US" dirty="0" smtClean="0"/>
              <a:t>You will have to wait until the priority registration period to expire in order to register for such </a:t>
            </a:r>
            <a:r>
              <a:rPr lang="en-US" dirty="0" smtClean="0"/>
              <a:t>courses, </a:t>
            </a:r>
            <a:r>
              <a:rPr lang="en-US" dirty="0" smtClean="0"/>
              <a:t>provided that you meet the course pre-requisites.</a:t>
            </a:r>
          </a:p>
          <a:p>
            <a:pPr lvl="2"/>
            <a:r>
              <a:rPr lang="en-US" dirty="0" smtClean="0"/>
              <a:t>APK2100C, APK2105C, BCH4024</a:t>
            </a:r>
          </a:p>
          <a:p>
            <a:pPr lvl="1"/>
            <a:r>
              <a:rPr lang="en-US" b="1" u="sng" dirty="0" smtClean="0">
                <a:solidFill>
                  <a:srgbClr val="FF0000"/>
                </a:solidFill>
              </a:rPr>
              <a:t>DO NOT REQUEST PERMISSION TO WAIVE THE REQUIREMENTS!!!!!</a:t>
            </a:r>
          </a:p>
          <a:p>
            <a:r>
              <a:rPr lang="en-US" dirty="0" smtClean="0"/>
              <a:t>Some courses for which you meet pre-requisites but cannot register.</a:t>
            </a:r>
          </a:p>
          <a:p>
            <a:pPr lvl="1"/>
            <a:r>
              <a:rPr lang="en-US" dirty="0" smtClean="0"/>
              <a:t>Usually due to the pre-requisites completed at a non-public Florida institution and will require a visit to the department to manually waive the pre-requisite.</a:t>
            </a:r>
          </a:p>
          <a:p>
            <a:pPr lvl="1"/>
            <a:r>
              <a:rPr lang="en-US" b="1" u="sng" dirty="0" smtClean="0">
                <a:solidFill>
                  <a:srgbClr val="FF0000"/>
                </a:solidFill>
              </a:rPr>
              <a:t>DO NOT SEE A GENERAL ADVISOR AT FARRIOR HALL!!!!</a:t>
            </a:r>
            <a:r>
              <a:rPr lang="en-US" dirty="0" smtClean="0"/>
              <a:t>  You must meet with an undergraduate coordinator in the department for which the course is offered.</a:t>
            </a:r>
          </a:p>
          <a:p>
            <a:pPr lvl="2"/>
            <a:r>
              <a:rPr lang="en-US" dirty="0" smtClean="0"/>
              <a:t>Cannot get PCB3063 (Genetics) because BIOL125 and BSC125L (Biology II) was completed at Loyola University.</a:t>
            </a:r>
          </a:p>
        </p:txBody>
      </p:sp>
    </p:spTree>
    <p:extLst>
      <p:ext uri="{BB962C8B-B14F-4D97-AF65-F5344CB8AC3E}">
        <p14:creationId xmlns:p14="http://schemas.microsoft.com/office/powerpoint/2010/main" val="186353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Minors and Certificates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23069"/>
            <a:ext cx="10018713" cy="386813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you are interested in pursuing minors and/or certificates, please go </a:t>
            </a:r>
            <a:r>
              <a:rPr lang="en-US" dirty="0"/>
              <a:t>to </a:t>
            </a:r>
            <a:r>
              <a:rPr lang="en-US" b="1" dirty="0" smtClean="0">
                <a:solidFill>
                  <a:srgbClr val="FF0000"/>
                </a:solidFill>
              </a:rPr>
              <a:t>www.registrar.ufl.edu</a:t>
            </a:r>
            <a:r>
              <a:rPr lang="en-US" dirty="0" smtClean="0"/>
              <a:t> and then click on “Undergraduate Catalog”</a:t>
            </a:r>
          </a:p>
          <a:p>
            <a:r>
              <a:rPr lang="en-US" dirty="0" smtClean="0"/>
              <a:t>Click on “Minors” or “Certificates” to review information about the programs.</a:t>
            </a:r>
          </a:p>
          <a:p>
            <a:pPr lvl="1"/>
            <a:r>
              <a:rPr lang="en-US" dirty="0" smtClean="0"/>
              <a:t>You may declare a minor once you have completed at least one course for the minor and have a UF GPA of 2.00 or higher.</a:t>
            </a:r>
          </a:p>
          <a:p>
            <a:pPr lvl="2"/>
            <a:r>
              <a:rPr lang="en-US" dirty="0" smtClean="0"/>
              <a:t>Some minors require a higher GPA and may require an application to the specific department.</a:t>
            </a:r>
            <a:endParaRPr lang="en-US" dirty="0"/>
          </a:p>
          <a:p>
            <a:pPr lvl="1"/>
            <a:r>
              <a:rPr lang="en-US" dirty="0" smtClean="0"/>
              <a:t>If you are interested in a certificate, you must meet with the department representative to discuss the application process and criteria.</a:t>
            </a:r>
          </a:p>
          <a:p>
            <a:r>
              <a:rPr lang="en-US" dirty="0" smtClean="0"/>
              <a:t>If pursuing a minor or certificate results in you needing one additional semester beyond the 4 semesters allowed at UF, it is not a problem, provided you have discussed your plans with an academic advisor and applied for the program(s).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3818642"/>
          </a:xfrm>
        </p:spPr>
        <p:txBody>
          <a:bodyPr>
            <a:normAutofit/>
          </a:bodyPr>
          <a:lstStyle/>
          <a:p>
            <a:r>
              <a:rPr lang="en-US" dirty="0" smtClean="0"/>
              <a:t>Go to www.registar.ufl.edu &gt;&gt; Click on Forms &gt;&gt; Apply to Add or Cancel a Minor.</a:t>
            </a:r>
          </a:p>
          <a:p>
            <a:pPr lvl="1"/>
            <a:r>
              <a:rPr lang="en-US" dirty="0" smtClean="0"/>
              <a:t> Print out the form, complete it, provide your signature.</a:t>
            </a:r>
          </a:p>
          <a:p>
            <a:r>
              <a:rPr lang="en-US" dirty="0" smtClean="0"/>
              <a:t>Drop off the form at Farrior Hall.</a:t>
            </a:r>
          </a:p>
          <a:p>
            <a:pPr lvl="1"/>
            <a:r>
              <a:rPr lang="en-US" dirty="0" smtClean="0"/>
              <a:t>If the minor belongs to another college, you will be asked to pick it up.  You will then get the signature from the appropriate college for the 2</a:t>
            </a:r>
            <a:r>
              <a:rPr lang="en-US" baseline="30000" dirty="0" smtClean="0"/>
              <a:t>nd</a:t>
            </a:r>
            <a:r>
              <a:rPr lang="en-US" dirty="0" smtClean="0"/>
              <a:t> signature and then you will bring it to the Registrar’s Office in </a:t>
            </a:r>
            <a:r>
              <a:rPr lang="en-US" dirty="0" err="1" smtClean="0"/>
              <a:t>Criser</a:t>
            </a:r>
            <a:r>
              <a:rPr lang="en-US" dirty="0" smtClean="0"/>
              <a:t> Hall, Room 222.</a:t>
            </a:r>
          </a:p>
          <a:p>
            <a:r>
              <a:rPr lang="en-US" dirty="0" smtClean="0"/>
              <a:t>Apply for the minor before earning 96 credit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5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About Minors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not double count more than 6 credits between a minor and your major.</a:t>
            </a:r>
          </a:p>
          <a:p>
            <a:r>
              <a:rPr lang="en-US" dirty="0" smtClean="0"/>
              <a:t>You  may not double count more than 6 credits between multiple minors.</a:t>
            </a:r>
          </a:p>
          <a:p>
            <a:r>
              <a:rPr lang="en-US" dirty="0" smtClean="0"/>
              <a:t>If the minor is at least 18 credits, then no more than 9 credits can be double counted between the minor and the major.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337</TotalTime>
  <Words>1275</Words>
  <Application>Microsoft Office PowerPoint</Application>
  <PresentationFormat>Widescreen</PresentationFormat>
  <Paragraphs>112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Corbel</vt:lpstr>
      <vt:lpstr>Parallax</vt:lpstr>
      <vt:lpstr>CLAS Transfer Student Registration Preparation</vt:lpstr>
      <vt:lpstr>Registration Holds</vt:lpstr>
      <vt:lpstr>Registration Holds</vt:lpstr>
      <vt:lpstr>Know Your Registration Appointment</vt:lpstr>
      <vt:lpstr>Planning Your Future Terms</vt:lpstr>
      <vt:lpstr>Additional Notes About Registration</vt:lpstr>
      <vt:lpstr>Minors and Certificates</vt:lpstr>
      <vt:lpstr>Minor Applications</vt:lpstr>
      <vt:lpstr>Notes About Minors</vt:lpstr>
      <vt:lpstr>Double Majors/Dual Degrees</vt:lpstr>
      <vt:lpstr>Double Major/Dual Degree Applications</vt:lpstr>
      <vt:lpstr>Double Major/Dual Degree Applications</vt:lpstr>
      <vt:lpstr>Other Opportunities</vt:lpstr>
      <vt:lpstr>Questions?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Registration Preparation Workshop</dc:title>
  <dc:creator>Kwong,Robert C</dc:creator>
  <cp:lastModifiedBy>Robert Kwong</cp:lastModifiedBy>
  <cp:revision>37</cp:revision>
  <dcterms:created xsi:type="dcterms:W3CDTF">2016-03-21T16:24:11Z</dcterms:created>
  <dcterms:modified xsi:type="dcterms:W3CDTF">2017-02-27T14:51:13Z</dcterms:modified>
</cp:coreProperties>
</file>