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eachingcenter.ufl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oas.aa.ufl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atorwell.ufsa.ufl.edu/health_topic/stress" TargetMode="External"/><Relationship Id="rId2" Type="http://schemas.openxmlformats.org/officeDocument/2006/relationships/hyperlink" Target="http://gatorwell.ufsa.ufl.ed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atorwell.ufsa.ufl.edu/health_topic/healthy_eating_and_active_living" TargetMode="External"/><Relationship Id="rId4" Type="http://schemas.openxmlformats.org/officeDocument/2006/relationships/hyperlink" Target="http://gatorwell.ufsa.ufl.edu/health_topic/time_managemen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fl.collegiatelink.net/Organizations" TargetMode="External"/><Relationship Id="rId2" Type="http://schemas.openxmlformats.org/officeDocument/2006/relationships/hyperlink" Target="https://www.studentinvolvement.ufl.edu/Get-Involve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cnair.aa.ufl.edu/" TargetMode="External"/><Relationship Id="rId2" Type="http://schemas.openxmlformats.org/officeDocument/2006/relationships/hyperlink" Target="http://cur.aa.ufl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amc.org/members/great/61052/great_summerlinks.html" TargetMode="External"/><Relationship Id="rId5" Type="http://schemas.openxmlformats.org/officeDocument/2006/relationships/hyperlink" Target="http://www.nsf.gov/crssprgm/reu/" TargetMode="External"/><Relationship Id="rId4" Type="http://schemas.openxmlformats.org/officeDocument/2006/relationships/hyperlink" Target="http://cur.aa.ufl.edu/peer-advising.asp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involvement.ufl.edu/BCL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vising.ufl.edu/prelaw" TargetMode="External"/><Relationship Id="rId2" Type="http://schemas.openxmlformats.org/officeDocument/2006/relationships/hyperlink" Target="http://www.advising.ufl.edu/prehealt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dieC@crc.ufl.edu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vising.ufl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Resources</a:t>
            </a:r>
            <a:br>
              <a:rPr lang="en-US" dirty="0" smtClean="0"/>
            </a:b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Robert </a:t>
            </a:r>
            <a:r>
              <a:rPr lang="en-US" dirty="0" err="1" smtClean="0">
                <a:solidFill>
                  <a:schemeClr val="bg1"/>
                </a:solidFill>
              </a:rPr>
              <a:t>Kwong</a:t>
            </a:r>
            <a:r>
              <a:rPr lang="en-US" dirty="0" smtClean="0">
                <a:solidFill>
                  <a:schemeClr val="bg1"/>
                </a:solidFill>
              </a:rPr>
              <a:t>, M.S.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Academic Advisor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College of Liberal Arts and Sciences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Tutoring/Study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805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Broward </a:t>
            </a:r>
            <a:r>
              <a:rPr lang="en-US" dirty="0">
                <a:solidFill>
                  <a:schemeClr val="bg1"/>
                </a:solidFill>
              </a:rPr>
              <a:t>Teaching Center (</a:t>
            </a:r>
            <a:r>
              <a:rPr lang="en-US" dirty="0">
                <a:solidFill>
                  <a:schemeClr val="bg1"/>
                </a:solidFill>
                <a:hlinkClick r:id="rId2"/>
              </a:rPr>
              <a:t>https://teachingcenter.ufl.edu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/</a:t>
            </a:r>
            <a:r>
              <a:rPr lang="en-US" dirty="0" smtClean="0">
                <a:solidFill>
                  <a:schemeClr val="bg1"/>
                </a:solidFill>
              </a:rPr>
              <a:t>) </a:t>
            </a:r>
          </a:p>
          <a:p>
            <a:pPr lvl="1"/>
            <a:r>
              <a:rPr lang="en-US" dirty="0" smtClean="0"/>
              <a:t>Free tutoring 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1 on 1 or group tutoring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Appointment or drop-in tutoring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Study </a:t>
            </a:r>
            <a:r>
              <a:rPr lang="en-US" dirty="0" smtClean="0">
                <a:solidFill>
                  <a:schemeClr val="bg1"/>
                </a:solidFill>
              </a:rPr>
              <a:t>Skills Advising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Improving Memory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Test Taking Strategies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Learning Preferences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Supplemental Instruction/Study Groups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2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Office of </a:t>
            </a:r>
            <a:r>
              <a:rPr lang="en-US" dirty="0">
                <a:solidFill>
                  <a:schemeClr val="bg1"/>
                </a:solidFill>
              </a:rPr>
              <a:t>Academic Support (</a:t>
            </a:r>
            <a:r>
              <a:rPr lang="en-US" dirty="0">
                <a:solidFill>
                  <a:schemeClr val="bg1"/>
                </a:solidFill>
                <a:hlinkClick r:id="rId2"/>
              </a:rPr>
              <a:t>http://oas.aa.ufl.edu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/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Tutoring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Walk-in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Appointments</a:t>
            </a:r>
            <a:endParaRPr lang="en-US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6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803956" cy="3615267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GatorWell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>
                <a:solidFill>
                  <a:schemeClr val="bg1"/>
                </a:solidFill>
                <a:hlinkClick r:id="rId2"/>
              </a:rPr>
              <a:t>http://gatorwell.ufsa.ufl.edu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/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b="1" dirty="0">
                <a:solidFill>
                  <a:srgbClr val="FFFF00"/>
                </a:solidFill>
              </a:rPr>
              <a:t>Stress Management </a:t>
            </a:r>
            <a:r>
              <a:rPr lang="en-US" dirty="0"/>
              <a:t>(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gatorwell.ufsa.ufl.edu/health_topic/stress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Time Management </a:t>
            </a:r>
            <a:r>
              <a:rPr lang="en-US" dirty="0"/>
              <a:t>(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gatorwell.ufsa.ufl.edu/health_topic/time_management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Healthy Eating and Staying Active </a:t>
            </a:r>
            <a:r>
              <a:rPr lang="en-US" dirty="0"/>
              <a:t>(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gatorwell.ufsa.ufl.edu/health_topic/healthy_eating_and_active_living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Online resources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Individual appointments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Workshops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2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9465628" cy="1507067"/>
          </a:xfrm>
        </p:spPr>
        <p:txBody>
          <a:bodyPr/>
          <a:lstStyle/>
          <a:p>
            <a:r>
              <a:rPr lang="en-US" dirty="0" smtClean="0"/>
              <a:t>Involvement – Student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289304"/>
            <a:ext cx="10270300" cy="361526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Student Activities </a:t>
            </a:r>
            <a:r>
              <a:rPr lang="en-US" dirty="0">
                <a:solidFill>
                  <a:schemeClr val="bg1"/>
                </a:solidFill>
              </a:rPr>
              <a:t>and Involvement (</a:t>
            </a:r>
            <a:r>
              <a:rPr lang="en-US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www.studentinvolvement.ufl.edu/Get-Involved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Organization Listing (over 800)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ufl.collegiatelink.net/Organizations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Common organizations for Math/Science majors &amp; Pre-professional students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Tau Sigma National Honor Society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Pre-Med AMSA, PSO, Pre-Dental ASDA, </a:t>
            </a:r>
            <a:r>
              <a:rPr lang="en-US" b="1" dirty="0" smtClean="0">
                <a:solidFill>
                  <a:srgbClr val="FFFF00"/>
                </a:solidFill>
              </a:rPr>
              <a:t>Guitar Club, </a:t>
            </a:r>
            <a:endParaRPr lang="en-US" b="1" dirty="0" smtClean="0">
              <a:solidFill>
                <a:srgbClr val="FFFF00"/>
              </a:solidFill>
            </a:endParaRP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UF HEROES 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University </a:t>
            </a:r>
            <a:r>
              <a:rPr lang="en-US" b="1" dirty="0" smtClean="0">
                <a:solidFill>
                  <a:srgbClr val="FFFF00"/>
                </a:solidFill>
              </a:rPr>
              <a:t>Math Society, </a:t>
            </a:r>
            <a:r>
              <a:rPr lang="en-US" b="1" dirty="0" smtClean="0">
                <a:solidFill>
                  <a:srgbClr val="FFFF00"/>
                </a:solidFill>
              </a:rPr>
              <a:t>Psychology Club, </a:t>
            </a:r>
            <a:r>
              <a:rPr lang="en-US" b="1" dirty="0" smtClean="0">
                <a:solidFill>
                  <a:srgbClr val="FFFF00"/>
                </a:solidFill>
              </a:rPr>
              <a:t>UF Chemistry Club, Shakespeare in the Park, </a:t>
            </a:r>
            <a:r>
              <a:rPr lang="en-US" b="1" dirty="0" smtClean="0">
                <a:solidFill>
                  <a:srgbClr val="FFFF00"/>
                </a:solidFill>
              </a:rPr>
              <a:t>UF Society of Physics Students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Top Soccer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3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Involvement -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628" y="475488"/>
            <a:ext cx="10151428" cy="461772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Center for </a:t>
            </a:r>
            <a:r>
              <a:rPr lang="en-US" dirty="0">
                <a:solidFill>
                  <a:schemeClr val="bg1"/>
                </a:solidFill>
              </a:rPr>
              <a:t>Undergraduate Research (</a:t>
            </a:r>
            <a:r>
              <a:rPr lang="en-US" dirty="0">
                <a:solidFill>
                  <a:schemeClr val="bg1"/>
                </a:solidFill>
                <a:hlinkClick r:id="rId2"/>
              </a:rPr>
              <a:t>http://cur.aa.ufl.edu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/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University Scholars Program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Beckman Scholar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McNair Scholars Program at UF</a:t>
            </a:r>
          </a:p>
          <a:p>
            <a:pPr lvl="1"/>
            <a:r>
              <a:rPr lang="en-US" dirty="0">
                <a:hlinkClick r:id="rId3"/>
              </a:rPr>
              <a:t>http://mcnair.aa.ufl.edu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Peer Advising for Undergraduate Research (CURBS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cur.aa.ufl.edu/peer-advising.aspx</a:t>
            </a:r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Department websites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National Summer Research Opportunities – non UF</a:t>
            </a:r>
          </a:p>
          <a:p>
            <a:pPr lvl="1"/>
            <a:r>
              <a:rPr lang="en-US" b="1" dirty="0">
                <a:solidFill>
                  <a:srgbClr val="FFFF00"/>
                </a:solidFill>
              </a:rPr>
              <a:t>REU programs </a:t>
            </a:r>
            <a:r>
              <a:rPr lang="en-US" dirty="0"/>
              <a:t>- </a:t>
            </a:r>
            <a:r>
              <a:rPr lang="en-US" dirty="0">
                <a:hlinkClick r:id="rId5"/>
              </a:rPr>
              <a:t>http://www.nsf.gov/crssprgm/reu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Summer </a:t>
            </a:r>
            <a:r>
              <a:rPr lang="en-US" b="1" dirty="0">
                <a:solidFill>
                  <a:srgbClr val="FFFF00"/>
                </a:solidFill>
              </a:rPr>
              <a:t>Programs Listings </a:t>
            </a:r>
            <a:r>
              <a:rPr lang="en-US" dirty="0"/>
              <a:t>-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www.aamc.org/members/great/61052/great_summerlinks.html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76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Involvement – Service to UF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169716" cy="428853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Center for Leadership and </a:t>
            </a:r>
            <a:r>
              <a:rPr lang="en-US" dirty="0" smtClean="0">
                <a:solidFill>
                  <a:schemeClr val="bg1"/>
                </a:solidFill>
              </a:rPr>
              <a:t>Service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www.studentinvolvement.ufl.edu/BCLS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Florida </a:t>
            </a:r>
            <a:r>
              <a:rPr lang="en-US" b="1" dirty="0" smtClean="0">
                <a:solidFill>
                  <a:srgbClr val="FFFF00"/>
                </a:solidFill>
              </a:rPr>
              <a:t>Alternative Breaks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Mentor UF</a:t>
            </a:r>
            <a:endParaRPr lang="en-US" b="1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CLAS Ambassador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CLAS Transfer Student Mentor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Preview Staffer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Campus Diplomat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Tutor, TA, Supplemental Instruction Leader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 Government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50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976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Pre-Health Advising (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www.advising.ufl.edu/prehealth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Academic Advising Center at Farrior Hall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Pre-Law Advising (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www.advising.ufl.edu/prelaw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Academic Advising Center at Farrior Hall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Career </a:t>
            </a:r>
            <a:r>
              <a:rPr lang="en-US" dirty="0" smtClean="0">
                <a:solidFill>
                  <a:schemeClr val="bg1"/>
                </a:solidFill>
              </a:rPr>
              <a:t>Resource Center (www.crc.ufl.edu)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CLAS CRC Career Planning – Andi Cochran (</a:t>
            </a:r>
            <a:r>
              <a:rPr lang="en-US" dirty="0" smtClean="0">
                <a:solidFill>
                  <a:schemeClr val="bg1"/>
                </a:solidFill>
                <a:hlinkClick r:id="rId4"/>
              </a:rPr>
              <a:t>AndieC@crc.ufl.edu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Academic Advising Center and Reitz Union (Career Resource Center)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Drop-In and Scheduled appointment availability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Career Showcase – Beginning of each Fall and Spring terms (Technical &amp; Non-technical Day)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Stephen </a:t>
            </a:r>
            <a:r>
              <a:rPr lang="en-US" b="1" dirty="0" smtClean="0">
                <a:solidFill>
                  <a:srgbClr val="FFFF00"/>
                </a:solidFill>
              </a:rPr>
              <a:t>C. O’Donnell </a:t>
            </a:r>
            <a:r>
              <a:rPr lang="en-US" b="1" dirty="0" smtClean="0">
                <a:solidFill>
                  <a:srgbClr val="FFFF00"/>
                </a:solidFill>
              </a:rPr>
              <a:t>Center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Graduate and Professional School Day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Resume Assistance, Interview Practice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2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29784"/>
            <a:ext cx="8534400" cy="1507067"/>
          </a:xfrm>
        </p:spPr>
        <p:txBody>
          <a:bodyPr/>
          <a:lstStyle/>
          <a:p>
            <a:r>
              <a:rPr lang="en-US" dirty="0" smtClean="0"/>
              <a:t>Academic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74320"/>
            <a:ext cx="8534400" cy="523951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Undergraduate Coordinators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Major Advisors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Review of major requirements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Research credits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Internship credits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Course substitutions for major courses</a:t>
            </a:r>
            <a:endParaRPr lang="en-US" b="1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General </a:t>
            </a:r>
            <a:r>
              <a:rPr lang="en-US" smtClean="0">
                <a:solidFill>
                  <a:schemeClr val="bg1"/>
                </a:solidFill>
              </a:rPr>
              <a:t>Academic Advisors (</a:t>
            </a:r>
            <a:r>
              <a:rPr lang="en-US" smtClean="0">
                <a:solidFill>
                  <a:schemeClr val="bg1"/>
                </a:solidFill>
                <a:hlinkClick r:id="rId2"/>
              </a:rPr>
              <a:t>www.advising.ufl.edu</a:t>
            </a:r>
            <a:r>
              <a:rPr lang="en-US" smtClean="0">
                <a:solidFill>
                  <a:schemeClr val="bg1"/>
                </a:solidFill>
              </a:rPr>
              <a:t>) 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Academic Advising Center in Farrior Hall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Review of CLAS requirements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University requirements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State requirements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Course substitutions for General Education requirements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</a:rPr>
              <a:t>Signatures for forms</a:t>
            </a:r>
          </a:p>
          <a:p>
            <a:pPr lvl="3"/>
            <a:r>
              <a:rPr lang="en-US" b="1" dirty="0" smtClean="0">
                <a:solidFill>
                  <a:srgbClr val="FFC000"/>
                </a:solidFill>
              </a:rPr>
              <a:t>Financial Aid, S/U, Hours Extension, VA forms, ROTC forms</a:t>
            </a:r>
          </a:p>
        </p:txBody>
      </p:sp>
    </p:spTree>
    <p:extLst>
      <p:ext uri="{BB962C8B-B14F-4D97-AF65-F5344CB8AC3E}">
        <p14:creationId xmlns:p14="http://schemas.microsoft.com/office/powerpoint/2010/main" val="181985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221</TotalTime>
  <Words>416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Slice</vt:lpstr>
      <vt:lpstr>Student Resources </vt:lpstr>
      <vt:lpstr>Tutoring/Study Skills</vt:lpstr>
      <vt:lpstr>Tutoring</vt:lpstr>
      <vt:lpstr>Wellness</vt:lpstr>
      <vt:lpstr>Involvement – Student Organizations</vt:lpstr>
      <vt:lpstr>Involvement - research</vt:lpstr>
      <vt:lpstr>Involvement – Service to UF</vt:lpstr>
      <vt:lpstr>Career Resources</vt:lpstr>
      <vt:lpstr>Academic Resources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Resources</dc:title>
  <dc:creator>Kwong,Robert C</dc:creator>
  <cp:lastModifiedBy>Kwong,Robert C</cp:lastModifiedBy>
  <cp:revision>20</cp:revision>
  <dcterms:created xsi:type="dcterms:W3CDTF">2016-09-21T13:57:02Z</dcterms:created>
  <dcterms:modified xsi:type="dcterms:W3CDTF">2017-02-15T16:27:55Z</dcterms:modified>
</cp:coreProperties>
</file>